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64" r:id="rId2"/>
    <p:sldId id="363" r:id="rId3"/>
    <p:sldId id="276" r:id="rId4"/>
    <p:sldId id="256" r:id="rId5"/>
    <p:sldId id="328" r:id="rId6"/>
    <p:sldId id="259" r:id="rId7"/>
    <p:sldId id="341" r:id="rId8"/>
    <p:sldId id="342" r:id="rId9"/>
    <p:sldId id="343" r:id="rId10"/>
    <p:sldId id="344" r:id="rId11"/>
    <p:sldId id="268" r:id="rId12"/>
    <p:sldId id="269" r:id="rId13"/>
    <p:sldId id="260" r:id="rId14"/>
    <p:sldId id="262" r:id="rId15"/>
    <p:sldId id="266" r:id="rId16"/>
    <p:sldId id="271" r:id="rId17"/>
    <p:sldId id="277" r:id="rId18"/>
    <p:sldId id="289" r:id="rId19"/>
    <p:sldId id="345" r:id="rId20"/>
    <p:sldId id="346" r:id="rId21"/>
    <p:sldId id="347" r:id="rId22"/>
    <p:sldId id="348" r:id="rId23"/>
    <p:sldId id="349" r:id="rId24"/>
    <p:sldId id="288" r:id="rId25"/>
    <p:sldId id="350" r:id="rId26"/>
    <p:sldId id="351" r:id="rId27"/>
    <p:sldId id="352" r:id="rId28"/>
    <p:sldId id="353" r:id="rId29"/>
    <p:sldId id="290" r:id="rId30"/>
    <p:sldId id="354" r:id="rId31"/>
    <p:sldId id="355" r:id="rId32"/>
    <p:sldId id="291" r:id="rId33"/>
    <p:sldId id="369" r:id="rId34"/>
    <p:sldId id="337" r:id="rId35"/>
    <p:sldId id="257" r:id="rId36"/>
    <p:sldId id="303" r:id="rId37"/>
    <p:sldId id="304" r:id="rId38"/>
    <p:sldId id="305" r:id="rId39"/>
    <p:sldId id="312" r:id="rId40"/>
    <p:sldId id="338" r:id="rId41"/>
    <p:sldId id="339" r:id="rId42"/>
    <p:sldId id="313" r:id="rId43"/>
    <p:sldId id="340" r:id="rId44"/>
    <p:sldId id="287" r:id="rId45"/>
    <p:sldId id="356" r:id="rId46"/>
    <p:sldId id="263" r:id="rId47"/>
    <p:sldId id="281" r:id="rId48"/>
    <p:sldId id="365" r:id="rId49"/>
    <p:sldId id="357" r:id="rId50"/>
    <p:sldId id="267" r:id="rId51"/>
    <p:sldId id="282" r:id="rId52"/>
    <p:sldId id="366" r:id="rId53"/>
    <p:sldId id="358" r:id="rId54"/>
    <p:sldId id="283" r:id="rId55"/>
    <p:sldId id="284" r:id="rId56"/>
    <p:sldId id="359" r:id="rId57"/>
    <p:sldId id="367" r:id="rId58"/>
    <p:sldId id="285" r:id="rId59"/>
    <p:sldId id="286" r:id="rId60"/>
    <p:sldId id="368" r:id="rId61"/>
    <p:sldId id="308" r:id="rId62"/>
    <p:sldId id="310" r:id="rId63"/>
    <p:sldId id="307" r:id="rId64"/>
    <p:sldId id="311" r:id="rId65"/>
    <p:sldId id="292" r:id="rId66"/>
    <p:sldId id="293" r:id="rId67"/>
    <p:sldId id="294" r:id="rId68"/>
    <p:sldId id="295" r:id="rId69"/>
    <p:sldId id="370" r:id="rId70"/>
    <p:sldId id="265" r:id="rId71"/>
    <p:sldId id="280" r:id="rId72"/>
    <p:sldId id="278" r:id="rId73"/>
    <p:sldId id="261" r:id="rId74"/>
    <p:sldId id="279" r:id="rId7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75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62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hdphoto1.wdp>
</file>

<file path=ppt/media/image1.jpeg>
</file>

<file path=ppt/media/image10.jpe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9263D7-FEF8-4724-8BD3-D566F01F5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1F2158D-22F7-4BF1-8626-68B778061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FABAF9-681F-4C74-A94B-2B2109604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236BC5-D86E-4E12-BC11-DA76BD73F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71B04F-97DD-42F7-9846-157E5F34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1153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D1AFDE-A0EE-4447-AD3F-BE6624C57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8FC8A9-E77A-4275-9661-CAC82EF18E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C45A57-6C31-47FB-9E00-8AA30D25D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A48405-B887-4E22-8BEB-E5828A9DE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94FDDF-18C5-4C5B-A31E-715801F07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56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B18C61-31A9-4F9A-AE6D-68E7E325D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D35CDE-C36D-41CC-86A3-708D04C45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93C142-FB05-4734-8DBE-BA00D214F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CA09A7-6C55-4776-89A2-6A86082FD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4FDBE-B1E8-4BE5-B954-5883A596A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473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56E443-D826-4251-92C6-F65CFFC35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9D58BE-27CD-486B-9961-05A452D11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E774AB-53FF-4E61-89DB-E3CFF4D85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1145B-45B1-437B-9553-32DC36E86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4E36BF-84E7-4692-9BD7-A114F0FF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395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4CF8C5-81AF-404C-8269-14627BAEB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EAEEC6-8A42-44B1-BB01-28D48FFEC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ADC8D2-2372-4F7E-B2B0-E9FCD7510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44F95-C02C-4070-B193-A49B180B1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0CDC2E-BB99-4678-967A-931F14CD3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886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C4C6E5-D041-4A4D-83A2-17E439027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83BC88-7FCB-4BF1-8DA9-A68993287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9E25B0-2517-4040-8ECF-10A4183F8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3AFE53-BFD7-4EDD-AC73-054E4A736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513506-BC09-4480-A5B1-7DF8346F1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D7A896-7A33-4492-9167-A7C27F5F5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251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B477E9-84F7-4969-8CD8-905477225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F8CADA-9A4E-4C8C-BFFC-A8DAB6D5C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EDE5AF-A6F3-45EE-92B3-5AE97B1649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A4A104-5B21-4578-8056-2669DF31D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5B9CCFD-2D80-483F-AE7E-3404C73E2B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5562A8-250F-4A99-BF15-2DDF284B3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5F76CA8-3CCB-419F-9ACA-153B5B52D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3ACC2E4-DA41-423A-9CAF-1DF23260D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121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09D3DF-A7C7-4A36-9DB4-8DFEE9939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36F177D-DE5A-4704-87EE-ED1703C01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3680709-1A3F-4F00-85EC-2FD3345AC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47E5AB-7924-4C69-B3BF-9184CD0CA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629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13377F5-348C-4C5F-AC65-6C40BC881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53076A6-A8E7-4118-9F5C-5DCC63B99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3C9AB4-2C82-47AF-9EE7-A9FEE820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968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9DE2BF-AD07-469C-A9F0-C70D6CE57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27BD30-60E1-4F80-AEAC-167A1199C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D694E7-665F-4D5C-BAD5-EFD85287F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A97073-D73D-46AE-92D1-4B388F854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F7045E-F644-44D8-93A2-85B03FD49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0BCCFF-798E-4FFD-8788-5281CA784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470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819AC3-53AD-46FA-92B3-70E4E583D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721F5F-067B-4103-A13E-44F7C251E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8E8FDC-E019-4E53-9989-BD8653FAB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6E7CAD-E607-43A3-8373-4B4D6EC5D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8884D1-8625-4904-B71A-286196F02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17EF8C-F7C5-4595-829A-89A88A99C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899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28407C-53AE-4C07-B323-7E3ABF111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C15370-F9C0-4B0C-A398-EF9F8282A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F96227-F73B-48DF-B42A-F3DE78D866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6015A-B4F5-4AF9-910D-FA804E16B6A5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6F47C4-657C-4992-9139-E5B3E1099C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1E3019-DA89-440E-BE0A-3478FB2E2B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51EDB-E726-45B9-AA47-AF5B476836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433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igsawexplorer.com/online-jigsaw-puzzle-player.html?puzzle_id=flowers-and-bridge" TargetMode="Externa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C216D9-5629-4E65-9656-795E216514D1}"/>
              </a:ext>
            </a:extLst>
          </p:cNvPr>
          <p:cNvSpPr txBox="1"/>
          <p:nvPr/>
        </p:nvSpPr>
        <p:spPr>
          <a:xfrm>
            <a:off x="4488873" y="2689761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게임 시작 메인 화면</a:t>
            </a:r>
          </a:p>
        </p:txBody>
      </p:sp>
    </p:spTree>
    <p:extLst>
      <p:ext uri="{BB962C8B-B14F-4D97-AF65-F5344CB8AC3E}">
        <p14:creationId xmlns:p14="http://schemas.microsoft.com/office/powerpoint/2010/main" val="426926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2148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좋아하는 노래</a:t>
            </a:r>
            <a:r>
              <a:rPr lang="en-US" altLang="ko-KR" dirty="0"/>
              <a:t>………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2822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948E49A-9A4A-49E2-AE61-4BABDFC748E4}"/>
              </a:ext>
            </a:extLst>
          </p:cNvPr>
          <p:cNvSpPr/>
          <p:nvPr/>
        </p:nvSpPr>
        <p:spPr>
          <a:xfrm>
            <a:off x="265091" y="5948939"/>
            <a:ext cx="6370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남는 시간에 </a:t>
            </a:r>
            <a:r>
              <a:rPr lang="ko-KR" altLang="en-US" dirty="0" err="1"/>
              <a:t>영단어</a:t>
            </a:r>
            <a:r>
              <a:rPr lang="ko-KR" altLang="en-US" dirty="0"/>
              <a:t> 외워야 하는데</a:t>
            </a:r>
            <a:r>
              <a:rPr lang="en-US" altLang="ko-KR" dirty="0"/>
              <a:t>. </a:t>
            </a:r>
            <a:r>
              <a:rPr lang="ko-KR" altLang="en-US" dirty="0"/>
              <a:t>그럼 한 곡만 들어볼까</a:t>
            </a:r>
            <a:r>
              <a:rPr lang="en-US" altLang="ko-KR" dirty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3700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D343047-48A4-445F-A6B8-9574B16AF08A}"/>
              </a:ext>
            </a:extLst>
          </p:cNvPr>
          <p:cNvSpPr/>
          <p:nvPr/>
        </p:nvSpPr>
        <p:spPr>
          <a:xfrm>
            <a:off x="265091" y="5948939"/>
            <a:ext cx="1643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</a:t>
            </a:r>
            <a:r>
              <a:rPr lang="ko-KR" altLang="en-US" dirty="0"/>
              <a:t>이걸로 </a:t>
            </a:r>
            <a:r>
              <a:rPr lang="ko-KR" altLang="en-US" dirty="0" err="1"/>
              <a:t>할래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6940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14804A4-3106-47A5-8379-097062287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23" y="458802"/>
            <a:ext cx="10258153" cy="57702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49E290-112A-4134-8906-1575AA38C75D}"/>
              </a:ext>
            </a:extLst>
          </p:cNvPr>
          <p:cNvSpPr txBox="1"/>
          <p:nvPr/>
        </p:nvSpPr>
        <p:spPr>
          <a:xfrm>
            <a:off x="510640" y="89470"/>
            <a:ext cx="9648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ko-KR" altLang="en-US" dirty="0" err="1"/>
              <a:t>인게임</a:t>
            </a:r>
            <a:r>
              <a:rPr lang="ko-KR" altLang="en-US" dirty="0"/>
              <a:t> 화면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06EF75E-4DBF-44B0-85B6-3E13F38B4F8B}"/>
              </a:ext>
            </a:extLst>
          </p:cNvPr>
          <p:cNvSpPr/>
          <p:nvPr/>
        </p:nvSpPr>
        <p:spPr>
          <a:xfrm>
            <a:off x="625584" y="2778987"/>
            <a:ext cx="10268232" cy="10163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2039F2D8-FF75-41D0-B414-B863F27B133A}"/>
              </a:ext>
            </a:extLst>
          </p:cNvPr>
          <p:cNvSpPr/>
          <p:nvPr/>
        </p:nvSpPr>
        <p:spPr>
          <a:xfrm>
            <a:off x="813491" y="3006245"/>
            <a:ext cx="545680" cy="561831"/>
          </a:xfrm>
          <a:prstGeom prst="ellipse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C489CC90-B4C0-47DB-A573-A1E4A9CA6E05}"/>
              </a:ext>
            </a:extLst>
          </p:cNvPr>
          <p:cNvSpPr/>
          <p:nvPr/>
        </p:nvSpPr>
        <p:spPr>
          <a:xfrm rot="16200000">
            <a:off x="1887357" y="3068838"/>
            <a:ext cx="479765" cy="447579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3F30D630-CE12-423C-AF20-BFD34C8EAB02}"/>
              </a:ext>
            </a:extLst>
          </p:cNvPr>
          <p:cNvSpPr/>
          <p:nvPr/>
        </p:nvSpPr>
        <p:spPr>
          <a:xfrm rot="10800000">
            <a:off x="2722091" y="3061986"/>
            <a:ext cx="465972" cy="460827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44BBAF7A-6D67-41AA-849A-2FCE3A6E295F}"/>
              </a:ext>
            </a:extLst>
          </p:cNvPr>
          <p:cNvSpPr/>
          <p:nvPr/>
        </p:nvSpPr>
        <p:spPr>
          <a:xfrm>
            <a:off x="3549901" y="3061986"/>
            <a:ext cx="465972" cy="460827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ACC30A52-B6C2-4F09-BA80-A77D0F19374B}"/>
              </a:ext>
            </a:extLst>
          </p:cNvPr>
          <p:cNvSpPr/>
          <p:nvPr/>
        </p:nvSpPr>
        <p:spPr>
          <a:xfrm rot="10800000">
            <a:off x="4377710" y="3061984"/>
            <a:ext cx="465972" cy="460827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2E4A37BF-9A20-498C-9A29-AFC0B29A0769}"/>
              </a:ext>
            </a:extLst>
          </p:cNvPr>
          <p:cNvSpPr/>
          <p:nvPr/>
        </p:nvSpPr>
        <p:spPr>
          <a:xfrm>
            <a:off x="5200482" y="3061985"/>
            <a:ext cx="465972" cy="460827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F43ED8D5-4145-4363-8B01-BB498EA7A81D}"/>
              </a:ext>
            </a:extLst>
          </p:cNvPr>
          <p:cNvSpPr/>
          <p:nvPr/>
        </p:nvSpPr>
        <p:spPr>
          <a:xfrm rot="5400000">
            <a:off x="6021367" y="3068835"/>
            <a:ext cx="479765" cy="447579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FFFF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226939A3-4236-47AB-B236-0D4BDF50C408}"/>
              </a:ext>
            </a:extLst>
          </p:cNvPr>
          <p:cNvSpPr/>
          <p:nvPr/>
        </p:nvSpPr>
        <p:spPr>
          <a:xfrm>
            <a:off x="6823939" y="3061985"/>
            <a:ext cx="465972" cy="460827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4AA8E144-1E21-4AB8-865D-F54AC9B9AFED}"/>
              </a:ext>
            </a:extLst>
          </p:cNvPr>
          <p:cNvSpPr/>
          <p:nvPr/>
        </p:nvSpPr>
        <p:spPr>
          <a:xfrm rot="5400000">
            <a:off x="7619586" y="3061984"/>
            <a:ext cx="465972" cy="460827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FFFF0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83DB8372-429C-42CC-A996-4596DD23F5C7}"/>
              </a:ext>
            </a:extLst>
          </p:cNvPr>
          <p:cNvSpPr/>
          <p:nvPr/>
        </p:nvSpPr>
        <p:spPr>
          <a:xfrm rot="16200000">
            <a:off x="8415233" y="3061984"/>
            <a:ext cx="465972" cy="460827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C2240636-1B58-42D0-9AC5-F4CA90579130}"/>
              </a:ext>
            </a:extLst>
          </p:cNvPr>
          <p:cNvSpPr/>
          <p:nvPr/>
        </p:nvSpPr>
        <p:spPr>
          <a:xfrm rot="10800000">
            <a:off x="9210880" y="3061983"/>
            <a:ext cx="465972" cy="460827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AA4ABFF2-CD68-4DEC-951E-2B2874DF9ED4}"/>
              </a:ext>
            </a:extLst>
          </p:cNvPr>
          <p:cNvSpPr/>
          <p:nvPr/>
        </p:nvSpPr>
        <p:spPr>
          <a:xfrm rot="10800000">
            <a:off x="10006527" y="3061983"/>
            <a:ext cx="465972" cy="460827"/>
          </a:xfrm>
          <a:prstGeom prst="rightArrow">
            <a:avLst>
              <a:gd name="adj1" fmla="val 50000"/>
              <a:gd name="adj2" fmla="val 51298"/>
            </a:avLst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529E153-EEE6-41EF-85A1-5A8A878229C0}"/>
              </a:ext>
            </a:extLst>
          </p:cNvPr>
          <p:cNvSpPr/>
          <p:nvPr/>
        </p:nvSpPr>
        <p:spPr>
          <a:xfrm>
            <a:off x="630623" y="6282046"/>
            <a:ext cx="10268232" cy="4334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진행 방향 </a:t>
            </a:r>
            <a:r>
              <a:rPr lang="en-US" altLang="ko-KR" dirty="0"/>
              <a:t>&lt;-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6329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03472B0-257C-4576-8582-13D0423D46FE}"/>
              </a:ext>
            </a:extLst>
          </p:cNvPr>
          <p:cNvSpPr txBox="1"/>
          <p:nvPr/>
        </p:nvSpPr>
        <p:spPr>
          <a:xfrm>
            <a:off x="268515" y="628233"/>
            <a:ext cx="8383980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2000" b="1" dirty="0"/>
              <a:t>스테이지</a:t>
            </a:r>
            <a:r>
              <a:rPr lang="en-US" altLang="ko-KR" sz="2000" b="1" dirty="0"/>
              <a:t> 1</a:t>
            </a:r>
          </a:p>
          <a:p>
            <a:endParaRPr lang="ko-KR" altLang="ko-KR" sz="2000" b="1" dirty="0"/>
          </a:p>
          <a:p>
            <a:r>
              <a:rPr lang="ko-KR" altLang="ko-KR" sz="2000" dirty="0"/>
              <a:t>리듬 게임</a:t>
            </a:r>
            <a:endParaRPr lang="en-US" altLang="ko-KR" sz="2000" dirty="0"/>
          </a:p>
          <a:p>
            <a:endParaRPr lang="ko-KR" altLang="ko-KR" sz="2000" dirty="0"/>
          </a:p>
          <a:p>
            <a:r>
              <a:rPr lang="ko-KR" altLang="ko-KR" sz="2000" dirty="0"/>
              <a:t>입력한 시간의 오차에 따라 </a:t>
            </a:r>
            <a:endParaRPr lang="en-US" altLang="ko-KR" sz="2000" dirty="0"/>
          </a:p>
          <a:p>
            <a:r>
              <a:rPr lang="en-US" altLang="ko-KR" sz="2000" dirty="0"/>
              <a:t>PERFECT, GREAT, LATE </a:t>
            </a:r>
            <a:r>
              <a:rPr lang="ko-KR" altLang="en-US" sz="2000" dirty="0"/>
              <a:t>세</a:t>
            </a:r>
            <a:r>
              <a:rPr lang="ko-KR" altLang="ko-KR" sz="2000" dirty="0"/>
              <a:t> 가지의 등급으로 나뉨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노트는 </a:t>
            </a:r>
            <a:r>
              <a:rPr lang="en-US" altLang="ko-KR" sz="2000" dirty="0"/>
              <a:t>100</a:t>
            </a:r>
            <a:r>
              <a:rPr lang="ko-KR" altLang="en-US" sz="2000" dirty="0"/>
              <a:t>개</a:t>
            </a:r>
            <a:r>
              <a:rPr lang="en-US" altLang="ko-KR" sz="2000" dirty="0"/>
              <a:t>, </a:t>
            </a:r>
            <a:r>
              <a:rPr lang="ko-KR" altLang="en-US" sz="2000" dirty="0"/>
              <a:t>랜덤으로 등장</a:t>
            </a:r>
            <a:endParaRPr lang="en-US" altLang="ko-KR" sz="2000" dirty="0"/>
          </a:p>
          <a:p>
            <a:endParaRPr lang="ko-KR" altLang="ko-KR" sz="2000" dirty="0"/>
          </a:p>
          <a:p>
            <a:r>
              <a:rPr lang="en-US" altLang="ko-KR" sz="2000" dirty="0"/>
              <a:t>PERFECT: 0.03</a:t>
            </a:r>
            <a:r>
              <a:rPr lang="ko-KR" altLang="en-US" sz="2000" dirty="0"/>
              <a:t>초 오차 이내</a:t>
            </a:r>
            <a:endParaRPr lang="ko-KR" altLang="ko-KR" sz="2000" dirty="0"/>
          </a:p>
          <a:p>
            <a:r>
              <a:rPr lang="en-US" altLang="ko-KR" sz="2000" dirty="0"/>
              <a:t>GREAT: 0.06</a:t>
            </a:r>
            <a:r>
              <a:rPr lang="ko-KR" altLang="ko-KR" sz="2000" dirty="0"/>
              <a:t>초 오차</a:t>
            </a:r>
            <a:r>
              <a:rPr lang="en-US" altLang="ko-KR" sz="2000" dirty="0"/>
              <a:t> </a:t>
            </a:r>
            <a:r>
              <a:rPr lang="ko-KR" altLang="en-US" sz="2000" dirty="0"/>
              <a:t>이내</a:t>
            </a:r>
            <a:endParaRPr lang="ko-KR" altLang="ko-KR" sz="2000" dirty="0"/>
          </a:p>
          <a:p>
            <a:r>
              <a:rPr lang="en-US" altLang="ko-KR" sz="2000" dirty="0"/>
              <a:t>LATE:</a:t>
            </a:r>
            <a:r>
              <a:rPr lang="ko-KR" altLang="en-US" sz="2000" dirty="0"/>
              <a:t> 그 외</a:t>
            </a:r>
            <a:endParaRPr lang="ko-KR" altLang="ko-KR" sz="2000" dirty="0"/>
          </a:p>
          <a:p>
            <a:r>
              <a:rPr lang="en-US" altLang="ko-KR" sz="2000" dirty="0"/>
              <a:t> </a:t>
            </a:r>
            <a:endParaRPr lang="ko-KR" altLang="ko-KR" sz="2000" dirty="0"/>
          </a:p>
          <a:p>
            <a:r>
              <a:rPr lang="ko-KR" altLang="ko-KR" sz="2000" dirty="0"/>
              <a:t>게임 오버 없음</a:t>
            </a:r>
            <a:r>
              <a:rPr lang="en-US" altLang="ko-KR" sz="2000" dirty="0"/>
              <a:t>. </a:t>
            </a:r>
            <a:endParaRPr lang="ko-KR" altLang="ko-KR" sz="2000" dirty="0"/>
          </a:p>
          <a:p>
            <a:r>
              <a:rPr lang="en-US" altLang="ko-KR" sz="2000" dirty="0"/>
              <a:t>1</a:t>
            </a:r>
            <a:r>
              <a:rPr lang="ko-KR" altLang="ko-KR" sz="2000" dirty="0"/>
              <a:t>분 분량의 노래가 끝나면 클리어 화면 등장</a:t>
            </a:r>
          </a:p>
          <a:p>
            <a:r>
              <a:rPr lang="ko-KR" altLang="ko-KR" sz="2000" dirty="0"/>
              <a:t>클리어 화면에 클리어 </a:t>
            </a:r>
            <a:r>
              <a:rPr lang="en-US" altLang="ko-KR" sz="2000" dirty="0"/>
              <a:t>UI </a:t>
            </a:r>
            <a:r>
              <a:rPr lang="ko-KR" altLang="ko-KR" sz="2000" dirty="0"/>
              <a:t>배치 </a:t>
            </a:r>
            <a:r>
              <a:rPr lang="en-US" altLang="ko-KR" sz="2000" dirty="0"/>
              <a:t>(</a:t>
            </a:r>
            <a:r>
              <a:rPr lang="ko-KR" altLang="ko-KR" sz="2000" dirty="0"/>
              <a:t>다시하기</a:t>
            </a:r>
            <a:r>
              <a:rPr lang="en-US" altLang="ko-KR" sz="2000" dirty="0"/>
              <a:t>, </a:t>
            </a:r>
            <a:r>
              <a:rPr lang="ko-KR" altLang="ko-KR" sz="2000" dirty="0"/>
              <a:t>다음 단계로</a:t>
            </a:r>
            <a:r>
              <a:rPr lang="en-US" altLang="ko-KR" sz="2000" dirty="0"/>
              <a:t>, </a:t>
            </a:r>
            <a:r>
              <a:rPr lang="ko-KR" altLang="en-US" sz="2000" dirty="0"/>
              <a:t>클리어 등급</a:t>
            </a:r>
            <a:r>
              <a:rPr lang="en-US" altLang="ko-KR" sz="2000" dirty="0"/>
              <a:t>)</a:t>
            </a:r>
            <a:endParaRPr lang="ko-KR" altLang="ko-KR" sz="2000" dirty="0"/>
          </a:p>
          <a:p>
            <a:r>
              <a:rPr lang="en-US" altLang="ko-KR" sz="2000" dirty="0"/>
              <a:t> </a:t>
            </a:r>
            <a:endParaRPr lang="ko-KR" altLang="ko-KR" sz="2000" dirty="0"/>
          </a:p>
          <a:p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61FCA70-B0BF-4E2C-84BE-1A0B36D631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4213775"/>
              </p:ext>
            </p:extLst>
          </p:nvPr>
        </p:nvGraphicFramePr>
        <p:xfrm>
          <a:off x="5072082" y="2920129"/>
          <a:ext cx="6245102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470">
                  <a:extLst>
                    <a:ext uri="{9D8B030D-6E8A-4147-A177-3AD203B41FA5}">
                      <a16:colId xmlns:a16="http://schemas.microsoft.com/office/drawing/2014/main" val="3673528856"/>
                    </a:ext>
                  </a:extLst>
                </a:gridCol>
                <a:gridCol w="5146632">
                  <a:extLst>
                    <a:ext uri="{9D8B030D-6E8A-4147-A177-3AD203B41FA5}">
                      <a16:colId xmlns:a16="http://schemas.microsoft.com/office/drawing/2014/main" val="12478185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등급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기준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18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PERFECT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33</a:t>
                      </a:r>
                      <a:r>
                        <a:rPr lang="ko-KR" altLang="en-US" dirty="0"/>
                        <a:t>개 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7353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Perfect</a:t>
                      </a:r>
                      <a:r>
                        <a:rPr lang="ko-KR" altLang="en-US" dirty="0"/>
                        <a:t>와 </a:t>
                      </a:r>
                      <a:r>
                        <a:rPr lang="en-US" altLang="ko-KR" dirty="0"/>
                        <a:t>good</a:t>
                      </a:r>
                      <a:r>
                        <a:rPr lang="ko-KR" altLang="en-US" dirty="0"/>
                        <a:t>의 합이 </a:t>
                      </a:r>
                      <a:r>
                        <a:rPr lang="en-US" altLang="ko-KR" dirty="0"/>
                        <a:t>33</a:t>
                      </a:r>
                      <a:r>
                        <a:rPr lang="ko-KR" altLang="en-US" dirty="0"/>
                        <a:t>개 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117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그 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7627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01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03472B0-257C-4576-8582-13D0423D46FE}"/>
              </a:ext>
            </a:extLst>
          </p:cNvPr>
          <p:cNvSpPr txBox="1"/>
          <p:nvPr/>
        </p:nvSpPr>
        <p:spPr>
          <a:xfrm>
            <a:off x="148442" y="115631"/>
            <a:ext cx="8383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클리어</a:t>
            </a:r>
            <a:r>
              <a:rPr lang="en-US" altLang="ko-KR" dirty="0"/>
              <a:t> </a:t>
            </a:r>
            <a:r>
              <a:rPr lang="ko-KR" altLang="en-US" dirty="0"/>
              <a:t>화면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E564A20-5E93-47E5-9D3F-2B15A098C4FB}"/>
              </a:ext>
            </a:extLst>
          </p:cNvPr>
          <p:cNvSpPr/>
          <p:nvPr/>
        </p:nvSpPr>
        <p:spPr>
          <a:xfrm>
            <a:off x="243444" y="552203"/>
            <a:ext cx="11614068" cy="610985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544118-AD66-4CEF-9DEA-663B3D82599F}"/>
              </a:ext>
            </a:extLst>
          </p:cNvPr>
          <p:cNvSpPr txBox="1"/>
          <p:nvPr/>
        </p:nvSpPr>
        <p:spPr>
          <a:xfrm>
            <a:off x="1953934" y="1392928"/>
            <a:ext cx="4328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오늘의 미션 완료</a:t>
            </a:r>
            <a:r>
              <a:rPr lang="en-US" altLang="ko-KR" sz="2800" b="1" dirty="0"/>
              <a:t>!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B684A8-4409-4313-B94D-B6C59CC609D7}"/>
              </a:ext>
            </a:extLst>
          </p:cNvPr>
          <p:cNvSpPr txBox="1"/>
          <p:nvPr/>
        </p:nvSpPr>
        <p:spPr>
          <a:xfrm>
            <a:off x="8089441" y="2875737"/>
            <a:ext cx="29296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/>
              <a:t>A</a:t>
            </a:r>
            <a:endParaRPr lang="ko-KR" altLang="en-US" sz="96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7E97A85-D8E9-41EB-8572-8B074DD36250}"/>
              </a:ext>
            </a:extLst>
          </p:cNvPr>
          <p:cNvSpPr/>
          <p:nvPr/>
        </p:nvSpPr>
        <p:spPr>
          <a:xfrm>
            <a:off x="2271989" y="2537183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800" dirty="0"/>
              <a:t>PERFECT: 33</a:t>
            </a:r>
          </a:p>
          <a:p>
            <a:r>
              <a:rPr lang="en-US" altLang="ko-KR" sz="2800" dirty="0"/>
              <a:t> </a:t>
            </a:r>
          </a:p>
          <a:p>
            <a:r>
              <a:rPr lang="en-US" altLang="ko-KR" sz="2800" dirty="0"/>
              <a:t>GREAT: 33</a:t>
            </a:r>
          </a:p>
          <a:p>
            <a:endParaRPr lang="ko-KR" altLang="ko-KR" sz="2800" dirty="0"/>
          </a:p>
          <a:p>
            <a:r>
              <a:rPr lang="en-US" altLang="ko-KR" sz="2800" dirty="0"/>
              <a:t>LATE: 33</a:t>
            </a:r>
            <a:endParaRPr lang="ko-KR" altLang="ko-KR" sz="2800" dirty="0"/>
          </a:p>
        </p:txBody>
      </p:sp>
    </p:spTree>
    <p:extLst>
      <p:ext uri="{BB962C8B-B14F-4D97-AF65-F5344CB8AC3E}">
        <p14:creationId xmlns:p14="http://schemas.microsoft.com/office/powerpoint/2010/main" val="552705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699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………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70857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4834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오랜만에 듣는데</a:t>
            </a:r>
            <a:r>
              <a:rPr lang="en-US" altLang="ko-KR" dirty="0"/>
              <a:t>, </a:t>
            </a:r>
            <a:r>
              <a:rPr lang="ko-KR" altLang="en-US" dirty="0"/>
              <a:t>역시 좋구나</a:t>
            </a:r>
            <a:r>
              <a:rPr lang="en-US" altLang="ko-KR" dirty="0"/>
              <a:t>. </a:t>
            </a:r>
            <a:r>
              <a:rPr lang="ko-KR" altLang="en-US" dirty="0"/>
              <a:t>잊고 있었어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2963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9534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그런데 이 노래</a:t>
            </a:r>
            <a:r>
              <a:rPr lang="en-US" altLang="ko-KR" dirty="0"/>
              <a:t>, </a:t>
            </a:r>
            <a:r>
              <a:rPr lang="ko-KR" altLang="en-US" dirty="0"/>
              <a:t>나 말고 다른 사람도 제일 좋아하는 노래라고 했던 것 같은데</a:t>
            </a:r>
            <a:r>
              <a:rPr lang="en-US" altLang="ko-KR" dirty="0"/>
              <a:t>. </a:t>
            </a:r>
            <a:r>
              <a:rPr lang="ko-KR" altLang="en-US" dirty="0" err="1"/>
              <a:t>누구였더라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678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</a:t>
            </a:r>
            <a:r>
              <a:rPr lang="ko-KR" altLang="en-US" dirty="0"/>
              <a:t>앗</a:t>
            </a:r>
            <a:r>
              <a:rPr lang="en-US" altLang="ko-KR" dirty="0"/>
              <a:t>! </a:t>
            </a:r>
            <a:r>
              <a:rPr lang="ko-KR" altLang="en-US" dirty="0"/>
              <a:t>누구</a:t>
            </a:r>
            <a:r>
              <a:rPr lang="en-US" altLang="ko-KR" dirty="0"/>
              <a:t>……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2866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F9B283-93ED-4112-BCB2-C10769DF8881}"/>
              </a:ext>
            </a:extLst>
          </p:cNvPr>
          <p:cNvSpPr txBox="1"/>
          <p:nvPr/>
        </p:nvSpPr>
        <p:spPr>
          <a:xfrm>
            <a:off x="2968831" y="2608416"/>
            <a:ext cx="7226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 시작 후 연출 </a:t>
            </a:r>
            <a:r>
              <a:rPr lang="en-US" altLang="ko-KR" dirty="0"/>
              <a:t>fade in out </a:t>
            </a:r>
            <a:r>
              <a:rPr lang="ko-KR" altLang="en-US" dirty="0"/>
              <a:t>연출</a:t>
            </a:r>
            <a:endParaRPr lang="en-US" altLang="ko-KR" dirty="0"/>
          </a:p>
          <a:p>
            <a:r>
              <a:rPr lang="ko-KR" altLang="en-US" dirty="0"/>
              <a:t>장면 전환 씬 모두 포함 </a:t>
            </a:r>
            <a:r>
              <a:rPr lang="en-US" altLang="ko-KR" dirty="0"/>
              <a:t>fade in out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4797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4834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나야</a:t>
            </a:r>
            <a:r>
              <a:rPr lang="en-US" altLang="ko-KR" dirty="0"/>
              <a:t>. </a:t>
            </a:r>
            <a:r>
              <a:rPr lang="ko-KR" altLang="en-US" dirty="0"/>
              <a:t>계속 등 뒤에 있었는데도 모르더라</a:t>
            </a:r>
            <a:r>
              <a:rPr lang="en-US" altLang="ko-KR" dirty="0"/>
              <a:t>, </a:t>
            </a:r>
            <a:r>
              <a:rPr lang="ko-KR" altLang="en-US" dirty="0"/>
              <a:t>너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D60D71-0F76-44AF-99DE-7AF3E40BCD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641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D60D71-0F76-44AF-99DE-7AF3E40BCD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E9842D0-2A4D-4FF2-BE46-56AEFD7A1BE9}"/>
              </a:ext>
            </a:extLst>
          </p:cNvPr>
          <p:cNvSpPr/>
          <p:nvPr/>
        </p:nvSpPr>
        <p:spPr>
          <a:xfrm>
            <a:off x="265091" y="5948939"/>
            <a:ext cx="33810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</a:t>
            </a:r>
            <a:r>
              <a:rPr lang="ko-KR" altLang="en-US" dirty="0"/>
              <a:t>집중하고 있었으니까 그렇지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5026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4919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뭐 하고 있었는데</a:t>
            </a:r>
            <a:r>
              <a:rPr lang="en-US" altLang="ko-KR" dirty="0"/>
              <a:t>? </a:t>
            </a:r>
            <a:r>
              <a:rPr lang="ko-KR" altLang="en-US" dirty="0"/>
              <a:t>웬일로 이어폰을 다 꽂고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D60D71-0F76-44AF-99DE-7AF3E40BCD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6724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2244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</a:t>
            </a:r>
            <a:r>
              <a:rPr lang="ko-KR" altLang="en-US" dirty="0"/>
              <a:t>혹시 </a:t>
            </a:r>
            <a:r>
              <a:rPr lang="en-US" altLang="ko-KR" dirty="0" err="1"/>
              <a:t>ooo</a:t>
            </a:r>
            <a:r>
              <a:rPr lang="en-US" altLang="ko-KR" dirty="0"/>
              <a:t> </a:t>
            </a:r>
            <a:r>
              <a:rPr lang="ko-KR" altLang="en-US" dirty="0" err="1"/>
              <a:t>들었어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D60D71-0F76-44AF-99DE-7AF3E40BCD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2815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2339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응</a:t>
            </a:r>
            <a:r>
              <a:rPr lang="en-US" altLang="ko-KR" dirty="0"/>
              <a:t>? </a:t>
            </a:r>
            <a:r>
              <a:rPr lang="ko-KR" altLang="en-US" dirty="0"/>
              <a:t>어떻게 </a:t>
            </a:r>
            <a:r>
              <a:rPr lang="ko-KR" altLang="en-US" dirty="0" err="1"/>
              <a:t>알았어</a:t>
            </a:r>
            <a:r>
              <a:rPr lang="en-US" altLang="ko-KR" dirty="0"/>
              <a:t>? 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D60D71-0F76-44AF-99DE-7AF3E40BCD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51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7055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어떻게 </a:t>
            </a:r>
            <a:r>
              <a:rPr lang="ko-KR" altLang="en-US" dirty="0" err="1"/>
              <a:t>알았긴</a:t>
            </a:r>
            <a:r>
              <a:rPr lang="en-US" altLang="ko-KR" dirty="0"/>
              <a:t>, </a:t>
            </a:r>
            <a:r>
              <a:rPr lang="ko-KR" altLang="en-US" dirty="0"/>
              <a:t>이어폰을 꽂았는데 노래 듣는 거 말곤 할 게 </a:t>
            </a:r>
            <a:r>
              <a:rPr lang="ko-KR" altLang="en-US" dirty="0" err="1"/>
              <a:t>없잖아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EAC31E2-A76A-4B93-AC9C-C72A59370C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4525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4568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그리고 그게 네가 제일 좋아하는 </a:t>
            </a:r>
            <a:r>
              <a:rPr lang="ko-KR" altLang="en-US" dirty="0" err="1"/>
              <a:t>노래니까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EAC31E2-A76A-4B93-AC9C-C72A59370C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026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2076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/>
              <a:t>그렇기야</a:t>
            </a:r>
            <a:r>
              <a:rPr lang="ko-KR" altLang="en-US" dirty="0"/>
              <a:t> 한데</a:t>
            </a:r>
            <a:r>
              <a:rPr lang="en-US" altLang="ko-KR" dirty="0"/>
              <a:t>…… 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1258C27-C4D5-4895-8DD1-AC3FA91C3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1281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8779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딱 한 번 말했던 것 같은데</a:t>
            </a:r>
            <a:r>
              <a:rPr lang="en-US" altLang="ko-KR" dirty="0"/>
              <a:t>. </a:t>
            </a:r>
            <a:r>
              <a:rPr lang="ko-KR" altLang="en-US" dirty="0"/>
              <a:t>그런 걸 다 기억하고 있다니</a:t>
            </a:r>
            <a:r>
              <a:rPr lang="en-US" altLang="ko-KR" dirty="0"/>
              <a:t>, </a:t>
            </a:r>
            <a:r>
              <a:rPr lang="ko-KR" altLang="en-US" dirty="0"/>
              <a:t>뭔가 좀 이상한 기분이네</a:t>
            </a:r>
            <a:r>
              <a:rPr lang="en-US" altLang="ko-KR" dirty="0"/>
              <a:t>.)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7342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100271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그보다 저 애도 이 노래 좋아한다고 하지 않았던가</a:t>
            </a:r>
            <a:r>
              <a:rPr lang="en-US" altLang="ko-KR" dirty="0"/>
              <a:t>? </a:t>
            </a:r>
            <a:r>
              <a:rPr lang="ko-KR" altLang="en-US" dirty="0"/>
              <a:t>그러니까</a:t>
            </a:r>
            <a:r>
              <a:rPr lang="en-US" altLang="ko-KR" dirty="0"/>
              <a:t>, </a:t>
            </a:r>
            <a:r>
              <a:rPr lang="ko-KR" altLang="en-US" dirty="0"/>
              <a:t>이 노래를 좋아한다고 했던 게</a:t>
            </a:r>
            <a:r>
              <a:rPr lang="en-US" altLang="ko-KR" dirty="0"/>
              <a:t>…)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7119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64D3CBA5-964F-4F49-BCB5-3A6299854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980459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69733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어쨌든</a:t>
            </a:r>
            <a:r>
              <a:rPr lang="en-US" altLang="ko-KR" dirty="0"/>
              <a:t>, </a:t>
            </a:r>
            <a:r>
              <a:rPr lang="ko-KR" altLang="en-US" dirty="0"/>
              <a:t>학교까지 몇 정거장 안 남았으니까 이제 얘기하면서 가자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C485E4-A8B2-4130-9E7B-C3ECA8873A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4595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2528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앗</a:t>
            </a:r>
            <a:r>
              <a:rPr lang="en-US" altLang="ko-KR" dirty="0"/>
              <a:t>, </a:t>
            </a:r>
            <a:r>
              <a:rPr lang="ko-KR" altLang="en-US" dirty="0"/>
              <a:t>잠깐만</a:t>
            </a:r>
            <a:r>
              <a:rPr lang="en-US" altLang="ko-KR" dirty="0"/>
              <a:t>. </a:t>
            </a:r>
            <a:r>
              <a:rPr lang="ko-KR" altLang="en-US" dirty="0"/>
              <a:t>내 이어폰</a:t>
            </a:r>
            <a:r>
              <a:rPr lang="en-US" altLang="ko-KR" dirty="0"/>
              <a:t>! 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833D57-F6DB-40A9-A964-6F23C4E946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2592" y="2263051"/>
            <a:ext cx="2349407" cy="31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988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4207A4B-CB16-4D2D-8844-E7B9138EA348}"/>
              </a:ext>
            </a:extLst>
          </p:cNvPr>
          <p:cNvSpPr txBox="1"/>
          <p:nvPr/>
        </p:nvSpPr>
        <p:spPr>
          <a:xfrm>
            <a:off x="3885210" y="3091128"/>
            <a:ext cx="4908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 스테이지 전환 </a:t>
            </a:r>
            <a:r>
              <a:rPr lang="en-US" altLang="ko-KR" dirty="0"/>
              <a:t>fade in out</a:t>
            </a:r>
            <a:r>
              <a:rPr lang="ko-KR" altLang="en-US" dirty="0"/>
              <a:t>으로 연출 </a:t>
            </a:r>
          </a:p>
        </p:txBody>
      </p:sp>
    </p:spTree>
    <p:extLst>
      <p:ext uri="{BB962C8B-B14F-4D97-AF65-F5344CB8AC3E}">
        <p14:creationId xmlns:p14="http://schemas.microsoft.com/office/powerpoint/2010/main" val="28328629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4207A4B-CB16-4D2D-8844-E7B9138EA348}"/>
              </a:ext>
            </a:extLst>
          </p:cNvPr>
          <p:cNvSpPr txBox="1"/>
          <p:nvPr/>
        </p:nvSpPr>
        <p:spPr>
          <a:xfrm>
            <a:off x="3867397" y="3059668"/>
            <a:ext cx="4908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fade in out</a:t>
            </a:r>
            <a:r>
              <a:rPr lang="ko-KR" altLang="en-US" dirty="0"/>
              <a:t>으로 연출 효과 </a:t>
            </a:r>
          </a:p>
        </p:txBody>
      </p:sp>
    </p:spTree>
    <p:extLst>
      <p:ext uri="{BB962C8B-B14F-4D97-AF65-F5344CB8AC3E}">
        <p14:creationId xmlns:p14="http://schemas.microsoft.com/office/powerpoint/2010/main" val="5159025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5041A8B-4F57-425B-ADD5-677FDBF26229}"/>
              </a:ext>
            </a:extLst>
          </p:cNvPr>
          <p:cNvSpPr/>
          <p:nvPr/>
        </p:nvSpPr>
        <p:spPr>
          <a:xfrm>
            <a:off x="265090" y="5948939"/>
            <a:ext cx="6212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방과 후</a:t>
            </a:r>
            <a:r>
              <a:rPr lang="en-US" altLang="ko-KR" dirty="0"/>
              <a:t>, </a:t>
            </a:r>
            <a:r>
              <a:rPr lang="ko-KR" altLang="en-US" dirty="0"/>
              <a:t>교실</a:t>
            </a:r>
            <a:r>
              <a:rPr lang="en-US" altLang="ko-KR" dirty="0"/>
              <a:t> </a:t>
            </a:r>
            <a:r>
              <a:rPr lang="ko-KR" altLang="en-US" dirty="0"/>
              <a:t>안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64610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5041A8B-4F57-425B-ADD5-677FDBF26229}"/>
              </a:ext>
            </a:extLst>
          </p:cNvPr>
          <p:cNvSpPr/>
          <p:nvPr/>
        </p:nvSpPr>
        <p:spPr>
          <a:xfrm>
            <a:off x="265090" y="5948939"/>
            <a:ext cx="6212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이번 주 청소 당번이 나였지</a:t>
            </a:r>
            <a:r>
              <a:rPr lang="en-US" altLang="ko-KR" dirty="0"/>
              <a:t>, </a:t>
            </a:r>
            <a:r>
              <a:rPr lang="ko-KR" altLang="en-US" dirty="0"/>
              <a:t>아마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46034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5041A8B-4F57-425B-ADD5-677FDBF26229}"/>
              </a:ext>
            </a:extLst>
          </p:cNvPr>
          <p:cNvSpPr/>
          <p:nvPr/>
        </p:nvSpPr>
        <p:spPr>
          <a:xfrm>
            <a:off x="265090" y="5948939"/>
            <a:ext cx="6212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우선 청소 </a:t>
            </a:r>
            <a:r>
              <a:rPr lang="ko-KR" altLang="en-US" dirty="0" err="1"/>
              <a:t>도구함에서</a:t>
            </a:r>
            <a:r>
              <a:rPr lang="ko-KR" altLang="en-US" dirty="0"/>
              <a:t> 빗자루를 꺼내야</a:t>
            </a:r>
            <a:r>
              <a:rPr lang="en-US" altLang="ko-KR" dirty="0"/>
              <a:t>……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36973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5041A8B-4F57-425B-ADD5-677FDBF26229}"/>
              </a:ext>
            </a:extLst>
          </p:cNvPr>
          <p:cNvSpPr/>
          <p:nvPr/>
        </p:nvSpPr>
        <p:spPr>
          <a:xfrm>
            <a:off x="265090" y="5948939"/>
            <a:ext cx="6212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뭐</a:t>
            </a:r>
            <a:r>
              <a:rPr lang="en-US" altLang="ko-KR" dirty="0"/>
              <a:t>, </a:t>
            </a:r>
            <a:r>
              <a:rPr lang="ko-KR" altLang="en-US" dirty="0" err="1"/>
              <a:t>뭐야</a:t>
            </a:r>
            <a:r>
              <a:rPr lang="en-US" altLang="ko-KR" dirty="0"/>
              <a:t>?! </a:t>
            </a:r>
            <a:r>
              <a:rPr lang="ko-KR" altLang="en-US" dirty="0"/>
              <a:t>누가 청소 </a:t>
            </a:r>
            <a:r>
              <a:rPr lang="ko-KR" altLang="en-US" dirty="0" err="1"/>
              <a:t>도구함에</a:t>
            </a:r>
            <a:r>
              <a:rPr lang="ko-KR" altLang="en-US" dirty="0"/>
              <a:t> 자물쇠를 </a:t>
            </a:r>
            <a:r>
              <a:rPr lang="ko-KR" altLang="en-US" dirty="0" err="1"/>
              <a:t>걸어두고</a:t>
            </a:r>
            <a:r>
              <a:rPr lang="en-US" altLang="ko-KR" dirty="0"/>
              <a:t>………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47315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5041A8B-4F57-425B-ADD5-677FDBF26229}"/>
              </a:ext>
            </a:extLst>
          </p:cNvPr>
          <p:cNvSpPr/>
          <p:nvPr/>
        </p:nvSpPr>
        <p:spPr>
          <a:xfrm>
            <a:off x="265090" y="5948939"/>
            <a:ext cx="6212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…</a:t>
            </a:r>
            <a:r>
              <a:rPr lang="ko-KR" altLang="en-US" dirty="0"/>
              <a:t>문 앞에 붙어 있는 건</a:t>
            </a:r>
            <a:r>
              <a:rPr lang="en-US" altLang="ko-KR" dirty="0"/>
              <a:t>,</a:t>
            </a:r>
            <a:r>
              <a:rPr lang="ko-KR" altLang="en-US" dirty="0"/>
              <a:t> 또</a:t>
            </a:r>
            <a:r>
              <a:rPr lang="en-US" altLang="ko-KR" dirty="0"/>
              <a:t> </a:t>
            </a:r>
            <a:r>
              <a:rPr lang="ko-KR" altLang="en-US" dirty="0"/>
              <a:t>쪽지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161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5041A8B-4F57-425B-ADD5-677FDBF26229}"/>
              </a:ext>
            </a:extLst>
          </p:cNvPr>
          <p:cNvSpPr/>
          <p:nvPr/>
        </p:nvSpPr>
        <p:spPr>
          <a:xfrm>
            <a:off x="265090" y="5948939"/>
            <a:ext cx="6212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아직도 울적해 보이는 당신을 위한 두 번째 퀴즈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45371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42B388-2FDF-4320-9477-829EA5FD0EB6}"/>
              </a:ext>
            </a:extLst>
          </p:cNvPr>
          <p:cNvSpPr txBox="1"/>
          <p:nvPr/>
        </p:nvSpPr>
        <p:spPr>
          <a:xfrm>
            <a:off x="296882" y="5948939"/>
            <a:ext cx="489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등굣길</a:t>
            </a:r>
            <a:r>
              <a:rPr lang="en-US" altLang="ko-KR" dirty="0"/>
              <a:t>, </a:t>
            </a:r>
            <a:r>
              <a:rPr lang="ko-KR" altLang="en-US" dirty="0"/>
              <a:t>버스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88976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8E84F41-B7BC-45DD-BCB4-DD9CEE2C9A91}"/>
              </a:ext>
            </a:extLst>
          </p:cNvPr>
          <p:cNvSpPr/>
          <p:nvPr/>
        </p:nvSpPr>
        <p:spPr>
          <a:xfrm>
            <a:off x="265091" y="5948939"/>
            <a:ext cx="5546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교실을 뒤져서 자물쇠에 쓰인 알파벳을 알아내라고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46628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15148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B55E29B-4542-452A-906E-9049FC85D140}"/>
              </a:ext>
            </a:extLst>
          </p:cNvPr>
          <p:cNvSpPr/>
          <p:nvPr/>
        </p:nvSpPr>
        <p:spPr>
          <a:xfrm>
            <a:off x="265091" y="5948939"/>
            <a:ext cx="28119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아무런 힌트도 없이</a:t>
            </a:r>
            <a:r>
              <a:rPr lang="en-US" altLang="ko-KR" dirty="0"/>
              <a:t>, </a:t>
            </a:r>
            <a:r>
              <a:rPr lang="ko-KR" altLang="en-US" dirty="0"/>
              <a:t>참</a:t>
            </a:r>
            <a:r>
              <a:rPr lang="en-US" altLang="ko-KR" dirty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43696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5041A8B-4F57-425B-ADD5-677FDBF26229}"/>
              </a:ext>
            </a:extLst>
          </p:cNvPr>
          <p:cNvSpPr/>
          <p:nvPr/>
        </p:nvSpPr>
        <p:spPr>
          <a:xfrm>
            <a:off x="265090" y="5948939"/>
            <a:ext cx="6212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사실 기분은 아침의 쪽지로도 훨씬 나아졌는데 말이지</a:t>
            </a:r>
            <a:r>
              <a:rPr lang="en-US" altLang="ko-KR" dirty="0"/>
              <a:t>.)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59598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D97D23E-F12A-44B3-BCF4-883920D02081}"/>
              </a:ext>
            </a:extLst>
          </p:cNvPr>
          <p:cNvSpPr/>
          <p:nvPr/>
        </p:nvSpPr>
        <p:spPr>
          <a:xfrm>
            <a:off x="265091" y="5948939"/>
            <a:ext cx="55579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뭐</a:t>
            </a:r>
            <a:r>
              <a:rPr lang="en-US" altLang="ko-KR" dirty="0"/>
              <a:t>, </a:t>
            </a:r>
            <a:r>
              <a:rPr lang="ko-KR" altLang="en-US" dirty="0"/>
              <a:t>청소 </a:t>
            </a:r>
            <a:r>
              <a:rPr lang="ko-KR" altLang="en-US" dirty="0" err="1"/>
              <a:t>도구함도</a:t>
            </a:r>
            <a:r>
              <a:rPr lang="ko-KR" altLang="en-US" dirty="0"/>
              <a:t> 열어야 하고</a:t>
            </a:r>
            <a:r>
              <a:rPr lang="en-US" altLang="ko-KR" dirty="0"/>
              <a:t>. </a:t>
            </a:r>
            <a:r>
              <a:rPr lang="ko-KR" altLang="en-US" dirty="0"/>
              <a:t>탐정 놀이 좀 해볼까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2747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2517" y="250179"/>
            <a:ext cx="1014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시작 화면 </a:t>
            </a:r>
            <a:r>
              <a:rPr lang="en-US" altLang="ko-KR" dirty="0"/>
              <a:t>(</a:t>
            </a:r>
            <a:r>
              <a:rPr lang="ko-KR" altLang="en-US" dirty="0" err="1"/>
              <a:t>뒷배경</a:t>
            </a:r>
            <a:r>
              <a:rPr lang="ko-KR" altLang="en-US" dirty="0"/>
              <a:t> 살짝 어둡게 연출</a:t>
            </a:r>
            <a:r>
              <a:rPr lang="en-US" altLang="ko-KR" dirty="0"/>
              <a:t>, PPT </a:t>
            </a:r>
            <a:r>
              <a:rPr lang="ko-KR" altLang="en-US" dirty="0"/>
              <a:t>기준 그림자 </a:t>
            </a:r>
            <a:r>
              <a:rPr lang="en-US" altLang="ko-KR" dirty="0"/>
              <a:t>30% </a:t>
            </a:r>
            <a:r>
              <a:rPr lang="ko-KR" altLang="en-US" dirty="0"/>
              <a:t>줌</a:t>
            </a:r>
            <a:r>
              <a:rPr lang="en-US" altLang="ko-KR" dirty="0"/>
              <a:t>!)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C667BE6-47CA-4D11-8CD1-1D2BF146FA3A}"/>
              </a:ext>
            </a:extLst>
          </p:cNvPr>
          <p:cNvSpPr/>
          <p:nvPr/>
        </p:nvSpPr>
        <p:spPr>
          <a:xfrm>
            <a:off x="3675413" y="2280063"/>
            <a:ext cx="4037610" cy="19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교실을 샅샅이 수색해보자</a:t>
            </a:r>
            <a:r>
              <a:rPr lang="en-US" altLang="ko-KR" dirty="0"/>
              <a:t>!</a:t>
            </a:r>
          </a:p>
          <a:p>
            <a:pPr algn="ctr"/>
            <a:r>
              <a:rPr lang="en-US" altLang="ko-KR" dirty="0"/>
              <a:t>(4</a:t>
            </a:r>
            <a:r>
              <a:rPr lang="ko-KR" altLang="en-US" dirty="0"/>
              <a:t>개 단서 중 </a:t>
            </a:r>
            <a:r>
              <a:rPr lang="en-US" altLang="ko-KR" dirty="0"/>
              <a:t>0</a:t>
            </a:r>
            <a:r>
              <a:rPr lang="ko-KR" altLang="en-US" dirty="0"/>
              <a:t>개 확보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6ED3CD-CE8E-4196-AFCF-DD5C92CC0EE0}"/>
              </a:ext>
            </a:extLst>
          </p:cNvPr>
          <p:cNvSpPr/>
          <p:nvPr/>
        </p:nvSpPr>
        <p:spPr>
          <a:xfrm>
            <a:off x="5144985" y="3526971"/>
            <a:ext cx="1044550" cy="423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확인</a:t>
            </a:r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5985164" y="3708871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662108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</a:t>
            </a:r>
            <a:r>
              <a:rPr lang="ko-KR" altLang="en-US" dirty="0"/>
              <a:t>메인 화면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2A0853-7D8E-4917-B337-D09EFEC02D38}"/>
              </a:ext>
            </a:extLst>
          </p:cNvPr>
          <p:cNvSpPr/>
          <p:nvPr/>
        </p:nvSpPr>
        <p:spPr>
          <a:xfrm>
            <a:off x="947057" y="823352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찾은 단서 </a:t>
            </a:r>
            <a:r>
              <a:rPr lang="en-US" altLang="ko-KR" dirty="0"/>
              <a:t>: 0</a:t>
            </a:r>
            <a:r>
              <a:rPr lang="ko-KR" altLang="en-US" dirty="0"/>
              <a:t>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D81474D-AE4A-4DE4-AD1D-170B62BEFB1A}"/>
              </a:ext>
            </a:extLst>
          </p:cNvPr>
          <p:cNvSpPr/>
          <p:nvPr/>
        </p:nvSpPr>
        <p:spPr>
          <a:xfrm>
            <a:off x="8704611" y="827307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남은 단서 </a:t>
            </a:r>
            <a:r>
              <a:rPr lang="en-US" altLang="ko-KR" dirty="0"/>
              <a:t>: 4</a:t>
            </a:r>
            <a:r>
              <a:rPr lang="ko-KR" altLang="en-US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4896254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(1</a:t>
            </a:r>
            <a:r>
              <a:rPr lang="ko-KR" altLang="en-US" dirty="0"/>
              <a:t>번 </a:t>
            </a:r>
            <a:r>
              <a:rPr lang="ko-KR" altLang="en-US" dirty="0" err="1"/>
              <a:t>클릭시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CF8FD7-7731-45B1-BEB9-3DFE7FF3058E}"/>
              </a:ext>
            </a:extLst>
          </p:cNvPr>
          <p:cNvSpPr/>
          <p:nvPr/>
        </p:nvSpPr>
        <p:spPr>
          <a:xfrm>
            <a:off x="4120737" y="2225350"/>
            <a:ext cx="439387" cy="4393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4399807" y="2513832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  <p:pic>
        <p:nvPicPr>
          <p:cNvPr id="7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84718756-4948-4200-8A76-CCF779533D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574" y="2949850"/>
            <a:ext cx="1692958" cy="244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C71E285-F148-4ABB-B164-9C40D3E1FC3C}"/>
              </a:ext>
            </a:extLst>
          </p:cNvPr>
          <p:cNvSpPr/>
          <p:nvPr/>
        </p:nvSpPr>
        <p:spPr>
          <a:xfrm>
            <a:off x="802574" y="5409210"/>
            <a:ext cx="10051473" cy="9334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D95A88-B9C0-4AF1-A7C7-3B9650B132C6}"/>
              </a:ext>
            </a:extLst>
          </p:cNvPr>
          <p:cNvSpPr txBox="1"/>
          <p:nvPr/>
        </p:nvSpPr>
        <p:spPr>
          <a:xfrm>
            <a:off x="1033153" y="5691256"/>
            <a:ext cx="489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창문 근처에서 뭔가 본 것 같아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C48E77-27D0-4E35-9AE9-FEAA4245E05F}"/>
              </a:ext>
            </a:extLst>
          </p:cNvPr>
          <p:cNvSpPr txBox="1"/>
          <p:nvPr/>
        </p:nvSpPr>
        <p:spPr>
          <a:xfrm>
            <a:off x="3990110" y="1921332"/>
            <a:ext cx="102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클릭</a:t>
            </a:r>
            <a:r>
              <a:rPr lang="en-US" altLang="ko-KR" dirty="0">
                <a:solidFill>
                  <a:srgbClr val="FF0000"/>
                </a:solidFill>
              </a:rPr>
              <a:t>!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44F762B-5502-4512-AFCB-9A52EB2E8740}"/>
              </a:ext>
            </a:extLst>
          </p:cNvPr>
          <p:cNvSpPr/>
          <p:nvPr/>
        </p:nvSpPr>
        <p:spPr>
          <a:xfrm>
            <a:off x="947057" y="823352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찾은 단서 </a:t>
            </a:r>
            <a:r>
              <a:rPr lang="en-US" altLang="ko-KR" dirty="0"/>
              <a:t>: 0</a:t>
            </a:r>
            <a:r>
              <a:rPr lang="ko-KR" altLang="en-US" dirty="0"/>
              <a:t>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EACD642-967A-45D8-A600-32CA6AE97621}"/>
              </a:ext>
            </a:extLst>
          </p:cNvPr>
          <p:cNvSpPr/>
          <p:nvPr/>
        </p:nvSpPr>
        <p:spPr>
          <a:xfrm>
            <a:off x="8704611" y="827307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남은 단서 </a:t>
            </a:r>
            <a:r>
              <a:rPr lang="en-US" altLang="ko-KR" dirty="0"/>
              <a:t>: 4</a:t>
            </a:r>
            <a:r>
              <a:rPr lang="ko-KR" altLang="en-US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32275009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(1</a:t>
            </a:r>
            <a:r>
              <a:rPr lang="ko-KR" altLang="en-US" dirty="0"/>
              <a:t>번 </a:t>
            </a:r>
            <a:r>
              <a:rPr lang="ko-KR" altLang="en-US" dirty="0" err="1"/>
              <a:t>클릭시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C71E285-F148-4ABB-B164-9C40D3E1FC3C}"/>
              </a:ext>
            </a:extLst>
          </p:cNvPr>
          <p:cNvSpPr/>
          <p:nvPr/>
        </p:nvSpPr>
        <p:spPr>
          <a:xfrm>
            <a:off x="802574" y="5409210"/>
            <a:ext cx="10051473" cy="9334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D95A88-B9C0-4AF1-A7C7-3B9650B132C6}"/>
              </a:ext>
            </a:extLst>
          </p:cNvPr>
          <p:cNvSpPr txBox="1"/>
          <p:nvPr/>
        </p:nvSpPr>
        <p:spPr>
          <a:xfrm>
            <a:off x="1033152" y="5691256"/>
            <a:ext cx="558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 err="1"/>
              <a:t>창문틀에서</a:t>
            </a:r>
            <a:r>
              <a:rPr lang="ko-KR" altLang="en-US" dirty="0"/>
              <a:t> </a:t>
            </a:r>
            <a:r>
              <a:rPr lang="en-US" altLang="ko-KR" dirty="0"/>
              <a:t>A</a:t>
            </a:r>
            <a:r>
              <a:rPr lang="ko-KR" altLang="en-US" dirty="0"/>
              <a:t>라는 글자가 적힌 종이를 발견했다</a:t>
            </a:r>
            <a:r>
              <a:rPr lang="en-US" altLang="ko-KR" dirty="0"/>
              <a:t>.)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34675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2517" y="250179"/>
            <a:ext cx="1014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단서를 </a:t>
            </a:r>
            <a:r>
              <a:rPr lang="ko-KR" altLang="en-US" dirty="0" err="1"/>
              <a:t>찾을때</a:t>
            </a:r>
            <a:r>
              <a:rPr lang="ko-KR" altLang="en-US" dirty="0"/>
              <a:t> 뜨는 </a:t>
            </a:r>
            <a:r>
              <a:rPr lang="en-US" altLang="ko-KR" dirty="0"/>
              <a:t>UI</a:t>
            </a:r>
            <a:r>
              <a:rPr lang="ko-KR" altLang="en-US" dirty="0"/>
              <a:t> 화면 </a:t>
            </a:r>
            <a:r>
              <a:rPr lang="en-US" altLang="ko-KR" dirty="0"/>
              <a:t>(</a:t>
            </a:r>
            <a:r>
              <a:rPr lang="ko-KR" altLang="en-US" dirty="0" err="1"/>
              <a:t>뒷배경</a:t>
            </a:r>
            <a:r>
              <a:rPr lang="ko-KR" altLang="en-US" dirty="0"/>
              <a:t> 살짝 어둡게 연출</a:t>
            </a:r>
            <a:r>
              <a:rPr lang="en-US" altLang="ko-KR" dirty="0"/>
              <a:t>, PPT </a:t>
            </a:r>
            <a:r>
              <a:rPr lang="ko-KR" altLang="en-US" dirty="0"/>
              <a:t>기준 그림자 </a:t>
            </a:r>
            <a:r>
              <a:rPr lang="en-US" altLang="ko-KR" dirty="0"/>
              <a:t>30% </a:t>
            </a:r>
            <a:r>
              <a:rPr lang="ko-KR" altLang="en-US" dirty="0"/>
              <a:t>줌</a:t>
            </a:r>
            <a:r>
              <a:rPr lang="en-US" altLang="ko-KR" dirty="0"/>
              <a:t>!)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C667BE6-47CA-4D11-8CD1-1D2BF146FA3A}"/>
              </a:ext>
            </a:extLst>
          </p:cNvPr>
          <p:cNvSpPr/>
          <p:nvPr/>
        </p:nvSpPr>
        <p:spPr>
          <a:xfrm>
            <a:off x="3675413" y="2280063"/>
            <a:ext cx="4037610" cy="19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교실을 샅샅이 수색해보자</a:t>
            </a:r>
            <a:r>
              <a:rPr lang="en-US" altLang="ko-KR" dirty="0"/>
              <a:t>!</a:t>
            </a:r>
          </a:p>
          <a:p>
            <a:pPr algn="ctr"/>
            <a:r>
              <a:rPr lang="en-US" altLang="ko-KR" dirty="0"/>
              <a:t>(4</a:t>
            </a:r>
            <a:r>
              <a:rPr lang="ko-KR" altLang="en-US" dirty="0"/>
              <a:t>개 단서 중 </a:t>
            </a:r>
            <a:r>
              <a:rPr lang="en-US" altLang="ko-KR" dirty="0"/>
              <a:t>1</a:t>
            </a:r>
            <a:r>
              <a:rPr lang="ko-KR" altLang="en-US" dirty="0"/>
              <a:t>개 확보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6ED3CD-CE8E-4196-AFCF-DD5C92CC0EE0}"/>
              </a:ext>
            </a:extLst>
          </p:cNvPr>
          <p:cNvSpPr/>
          <p:nvPr/>
        </p:nvSpPr>
        <p:spPr>
          <a:xfrm>
            <a:off x="5144985" y="3526971"/>
            <a:ext cx="1044550" cy="423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확인</a:t>
            </a:r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5985164" y="3708871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466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</a:t>
            </a:r>
            <a:r>
              <a:rPr lang="ko-KR" altLang="en-US" dirty="0"/>
              <a:t>메인 화면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1AD9BA9-07E6-404D-B0CA-131CB4D4E603}"/>
              </a:ext>
            </a:extLst>
          </p:cNvPr>
          <p:cNvSpPr/>
          <p:nvPr/>
        </p:nvSpPr>
        <p:spPr>
          <a:xfrm>
            <a:off x="947057" y="823352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찾은 단서 </a:t>
            </a:r>
            <a:r>
              <a:rPr lang="en-US" altLang="ko-KR" dirty="0"/>
              <a:t>: 1</a:t>
            </a:r>
            <a:r>
              <a:rPr lang="ko-KR" altLang="en-US" dirty="0"/>
              <a:t>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3027543-EE75-4034-BB05-FD2C1B99F556}"/>
              </a:ext>
            </a:extLst>
          </p:cNvPr>
          <p:cNvSpPr/>
          <p:nvPr/>
        </p:nvSpPr>
        <p:spPr>
          <a:xfrm>
            <a:off x="8704611" y="827307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남은 단서 </a:t>
            </a:r>
            <a:r>
              <a:rPr lang="en-US" altLang="ko-KR" dirty="0"/>
              <a:t>: 3</a:t>
            </a:r>
            <a:r>
              <a:rPr lang="ko-KR" altLang="en-US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335356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42B388-2FDF-4320-9477-829EA5FD0EB6}"/>
              </a:ext>
            </a:extLst>
          </p:cNvPr>
          <p:cNvSpPr txBox="1"/>
          <p:nvPr/>
        </p:nvSpPr>
        <p:spPr>
          <a:xfrm>
            <a:off x="296882" y="5948939"/>
            <a:ext cx="489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하아</a:t>
            </a:r>
            <a:r>
              <a:rPr lang="en-US" altLang="ko-KR" dirty="0"/>
              <a:t>. </a:t>
            </a:r>
            <a:r>
              <a:rPr lang="ko-KR" altLang="en-US" dirty="0"/>
              <a:t>오늘도 똑같은 하루가 반복되는구나</a:t>
            </a:r>
            <a:r>
              <a:rPr lang="en-US" altLang="ko-KR" dirty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13336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(2</a:t>
            </a:r>
            <a:r>
              <a:rPr lang="ko-KR" altLang="en-US" dirty="0"/>
              <a:t>번 </a:t>
            </a:r>
            <a:r>
              <a:rPr lang="ko-KR" altLang="en-US" dirty="0" err="1"/>
              <a:t>클릭시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CF8FD7-7731-45B1-BEB9-3DFE7FF3058E}"/>
              </a:ext>
            </a:extLst>
          </p:cNvPr>
          <p:cNvSpPr/>
          <p:nvPr/>
        </p:nvSpPr>
        <p:spPr>
          <a:xfrm>
            <a:off x="8286008" y="2101930"/>
            <a:ext cx="439387" cy="4393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8541327" y="2413657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  <p:pic>
        <p:nvPicPr>
          <p:cNvPr id="7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8A9FB661-B6FB-47D0-B422-E688C5E92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574" y="2949850"/>
            <a:ext cx="1692958" cy="244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A66E0E5-BA62-4EE0-AD2A-9F4747734511}"/>
              </a:ext>
            </a:extLst>
          </p:cNvPr>
          <p:cNvSpPr/>
          <p:nvPr/>
        </p:nvSpPr>
        <p:spPr>
          <a:xfrm>
            <a:off x="802574" y="5409210"/>
            <a:ext cx="10051473" cy="9334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B67F2-286C-4E69-B385-AEC7A0DABBF5}"/>
              </a:ext>
            </a:extLst>
          </p:cNvPr>
          <p:cNvSpPr txBox="1"/>
          <p:nvPr/>
        </p:nvSpPr>
        <p:spPr>
          <a:xfrm>
            <a:off x="1033152" y="5691256"/>
            <a:ext cx="558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칠판에도 뭔가 적혀 있는 것 같은데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10969A-ABCC-4AB5-99B9-5086E24D4FFE}"/>
              </a:ext>
            </a:extLst>
          </p:cNvPr>
          <p:cNvSpPr txBox="1"/>
          <p:nvPr/>
        </p:nvSpPr>
        <p:spPr>
          <a:xfrm>
            <a:off x="8191005" y="1908467"/>
            <a:ext cx="102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클릭</a:t>
            </a:r>
            <a:r>
              <a:rPr lang="en-US" altLang="ko-KR" dirty="0">
                <a:solidFill>
                  <a:srgbClr val="FF0000"/>
                </a:solidFill>
              </a:rPr>
              <a:t>!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901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(2</a:t>
            </a:r>
            <a:r>
              <a:rPr lang="ko-KR" altLang="en-US" dirty="0"/>
              <a:t>번 </a:t>
            </a:r>
            <a:r>
              <a:rPr lang="ko-KR" altLang="en-US" dirty="0" err="1"/>
              <a:t>클릭시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66E0E5-BA62-4EE0-AD2A-9F4747734511}"/>
              </a:ext>
            </a:extLst>
          </p:cNvPr>
          <p:cNvSpPr/>
          <p:nvPr/>
        </p:nvSpPr>
        <p:spPr>
          <a:xfrm>
            <a:off x="802574" y="5409210"/>
            <a:ext cx="10051473" cy="9334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B67F2-286C-4E69-B385-AEC7A0DABBF5}"/>
              </a:ext>
            </a:extLst>
          </p:cNvPr>
          <p:cNvSpPr txBox="1"/>
          <p:nvPr/>
        </p:nvSpPr>
        <p:spPr>
          <a:xfrm>
            <a:off x="1033152" y="5691256"/>
            <a:ext cx="558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칠판에 </a:t>
            </a:r>
            <a:r>
              <a:rPr lang="en-US" altLang="ko-KR" dirty="0"/>
              <a:t>B</a:t>
            </a:r>
            <a:r>
              <a:rPr lang="ko-KR" altLang="en-US" dirty="0"/>
              <a:t>라고 적혀 있다</a:t>
            </a:r>
            <a:r>
              <a:rPr lang="en-US" altLang="ko-KR" dirty="0"/>
              <a:t>.)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92908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2517" y="250179"/>
            <a:ext cx="1014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단서를 </a:t>
            </a:r>
            <a:r>
              <a:rPr lang="ko-KR" altLang="en-US" dirty="0" err="1"/>
              <a:t>찾을때</a:t>
            </a:r>
            <a:r>
              <a:rPr lang="ko-KR" altLang="en-US" dirty="0"/>
              <a:t> 뜨는 </a:t>
            </a:r>
            <a:r>
              <a:rPr lang="en-US" altLang="ko-KR" dirty="0"/>
              <a:t>UI</a:t>
            </a:r>
            <a:r>
              <a:rPr lang="ko-KR" altLang="en-US" dirty="0"/>
              <a:t> 화면 </a:t>
            </a:r>
            <a:r>
              <a:rPr lang="en-US" altLang="ko-KR" dirty="0"/>
              <a:t>(</a:t>
            </a:r>
            <a:r>
              <a:rPr lang="ko-KR" altLang="en-US" dirty="0" err="1"/>
              <a:t>뒷배경</a:t>
            </a:r>
            <a:r>
              <a:rPr lang="ko-KR" altLang="en-US" dirty="0"/>
              <a:t> 살짝 어둡게 연출</a:t>
            </a:r>
            <a:r>
              <a:rPr lang="en-US" altLang="ko-KR" dirty="0"/>
              <a:t>, PPT </a:t>
            </a:r>
            <a:r>
              <a:rPr lang="ko-KR" altLang="en-US" dirty="0"/>
              <a:t>기준 그림자 </a:t>
            </a:r>
            <a:r>
              <a:rPr lang="en-US" altLang="ko-KR" dirty="0"/>
              <a:t>30% </a:t>
            </a:r>
            <a:r>
              <a:rPr lang="ko-KR" altLang="en-US" dirty="0"/>
              <a:t>줌</a:t>
            </a:r>
            <a:r>
              <a:rPr lang="en-US" altLang="ko-KR" dirty="0"/>
              <a:t>!)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C667BE6-47CA-4D11-8CD1-1D2BF146FA3A}"/>
              </a:ext>
            </a:extLst>
          </p:cNvPr>
          <p:cNvSpPr/>
          <p:nvPr/>
        </p:nvSpPr>
        <p:spPr>
          <a:xfrm>
            <a:off x="3675413" y="2280063"/>
            <a:ext cx="4037610" cy="19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교실을 샅샅이 수색해보자</a:t>
            </a:r>
            <a:r>
              <a:rPr lang="en-US" altLang="ko-KR" dirty="0"/>
              <a:t>!</a:t>
            </a:r>
          </a:p>
          <a:p>
            <a:pPr algn="ctr"/>
            <a:r>
              <a:rPr lang="en-US" altLang="ko-KR" dirty="0"/>
              <a:t>(4</a:t>
            </a:r>
            <a:r>
              <a:rPr lang="ko-KR" altLang="en-US" dirty="0"/>
              <a:t>개 단서 중 </a:t>
            </a:r>
            <a:r>
              <a:rPr lang="en-US" altLang="ko-KR" dirty="0"/>
              <a:t>2</a:t>
            </a:r>
            <a:r>
              <a:rPr lang="ko-KR" altLang="en-US" dirty="0"/>
              <a:t>개 확보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6ED3CD-CE8E-4196-AFCF-DD5C92CC0EE0}"/>
              </a:ext>
            </a:extLst>
          </p:cNvPr>
          <p:cNvSpPr/>
          <p:nvPr/>
        </p:nvSpPr>
        <p:spPr>
          <a:xfrm>
            <a:off x="5144985" y="3526971"/>
            <a:ext cx="1044550" cy="423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확인</a:t>
            </a:r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5985164" y="3708871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62553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</a:t>
            </a:r>
            <a:r>
              <a:rPr lang="ko-KR" altLang="en-US" dirty="0"/>
              <a:t>메인 화면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4CF6D4B-645B-489A-889F-1C42B16129A3}"/>
              </a:ext>
            </a:extLst>
          </p:cNvPr>
          <p:cNvSpPr/>
          <p:nvPr/>
        </p:nvSpPr>
        <p:spPr>
          <a:xfrm>
            <a:off x="947057" y="823352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찾은 단서 </a:t>
            </a:r>
            <a:r>
              <a:rPr lang="en-US" altLang="ko-KR" dirty="0"/>
              <a:t>: 2</a:t>
            </a:r>
            <a:r>
              <a:rPr lang="ko-KR" altLang="en-US" dirty="0"/>
              <a:t>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BA4615F-AA0A-4017-A168-6C983C842433}"/>
              </a:ext>
            </a:extLst>
          </p:cNvPr>
          <p:cNvSpPr/>
          <p:nvPr/>
        </p:nvSpPr>
        <p:spPr>
          <a:xfrm>
            <a:off x="8704611" y="827307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남은 단서 </a:t>
            </a:r>
            <a:r>
              <a:rPr lang="en-US" altLang="ko-KR" dirty="0"/>
              <a:t>: 2</a:t>
            </a:r>
            <a:r>
              <a:rPr lang="ko-KR" altLang="en-US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10531563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(3</a:t>
            </a:r>
            <a:r>
              <a:rPr lang="ko-KR" altLang="en-US" dirty="0"/>
              <a:t>번 </a:t>
            </a:r>
            <a:r>
              <a:rPr lang="ko-KR" altLang="en-US" dirty="0" err="1"/>
              <a:t>클릭시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CF8FD7-7731-45B1-BEB9-3DFE7FF3058E}"/>
              </a:ext>
            </a:extLst>
          </p:cNvPr>
          <p:cNvSpPr/>
          <p:nvPr/>
        </p:nvSpPr>
        <p:spPr>
          <a:xfrm>
            <a:off x="9164782" y="4423556"/>
            <a:ext cx="439387" cy="4393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9443852" y="4675906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  <p:pic>
        <p:nvPicPr>
          <p:cNvPr id="7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8A9FB661-B6FB-47D0-B422-E688C5E92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574" y="2949850"/>
            <a:ext cx="1692958" cy="244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A66E0E5-BA62-4EE0-AD2A-9F4747734511}"/>
              </a:ext>
            </a:extLst>
          </p:cNvPr>
          <p:cNvSpPr/>
          <p:nvPr/>
        </p:nvSpPr>
        <p:spPr>
          <a:xfrm>
            <a:off x="802574" y="5409210"/>
            <a:ext cx="10051473" cy="9334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B67F2-286C-4E69-B385-AEC7A0DABBF5}"/>
              </a:ext>
            </a:extLst>
          </p:cNvPr>
          <p:cNvSpPr txBox="1"/>
          <p:nvPr/>
        </p:nvSpPr>
        <p:spPr>
          <a:xfrm>
            <a:off x="1033152" y="5691256"/>
            <a:ext cx="558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책상 다리 사이에도 뭔가 있네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F287AE-C356-4E5E-A83B-9E4DCA7D4B0D}"/>
              </a:ext>
            </a:extLst>
          </p:cNvPr>
          <p:cNvSpPr txBox="1"/>
          <p:nvPr/>
        </p:nvSpPr>
        <p:spPr>
          <a:xfrm>
            <a:off x="9034153" y="4276886"/>
            <a:ext cx="102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클릭</a:t>
            </a:r>
            <a:r>
              <a:rPr lang="en-US" altLang="ko-KR" dirty="0">
                <a:solidFill>
                  <a:srgbClr val="FF0000"/>
                </a:solidFill>
              </a:rPr>
              <a:t>!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9281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(3</a:t>
            </a:r>
            <a:r>
              <a:rPr lang="ko-KR" altLang="en-US" dirty="0"/>
              <a:t>번 </a:t>
            </a:r>
            <a:r>
              <a:rPr lang="ko-KR" altLang="en-US" dirty="0" err="1"/>
              <a:t>클릭시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66E0E5-BA62-4EE0-AD2A-9F4747734511}"/>
              </a:ext>
            </a:extLst>
          </p:cNvPr>
          <p:cNvSpPr/>
          <p:nvPr/>
        </p:nvSpPr>
        <p:spPr>
          <a:xfrm>
            <a:off x="802574" y="5409210"/>
            <a:ext cx="10051473" cy="9334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B67F2-286C-4E69-B385-AEC7A0DABBF5}"/>
              </a:ext>
            </a:extLst>
          </p:cNvPr>
          <p:cNvSpPr txBox="1"/>
          <p:nvPr/>
        </p:nvSpPr>
        <p:spPr>
          <a:xfrm>
            <a:off x="1033152" y="5691256"/>
            <a:ext cx="558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(C</a:t>
            </a:r>
            <a:r>
              <a:rPr lang="ko-KR" altLang="en-US" dirty="0"/>
              <a:t>라고 쓰인 쪽지를 발견했다</a:t>
            </a:r>
            <a:r>
              <a:rPr lang="en-US" altLang="ko-KR" dirty="0"/>
              <a:t>.)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35695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</a:t>
            </a:r>
            <a:r>
              <a:rPr lang="ko-KR" altLang="en-US" dirty="0"/>
              <a:t>메인 화면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BCA4292-0402-4183-86C2-CF564819226C}"/>
              </a:ext>
            </a:extLst>
          </p:cNvPr>
          <p:cNvSpPr/>
          <p:nvPr/>
        </p:nvSpPr>
        <p:spPr>
          <a:xfrm>
            <a:off x="947057" y="823352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찾은 단서 </a:t>
            </a:r>
            <a:r>
              <a:rPr lang="en-US" altLang="ko-KR" dirty="0"/>
              <a:t>: 3</a:t>
            </a:r>
            <a:r>
              <a:rPr lang="ko-KR" altLang="en-US" dirty="0"/>
              <a:t>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1B90EA-8E88-4453-B155-B568828BEB88}"/>
              </a:ext>
            </a:extLst>
          </p:cNvPr>
          <p:cNvSpPr/>
          <p:nvPr/>
        </p:nvSpPr>
        <p:spPr>
          <a:xfrm>
            <a:off x="8704611" y="827307"/>
            <a:ext cx="1917865" cy="2493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남은 단서 </a:t>
            </a:r>
            <a:r>
              <a:rPr lang="en-US" altLang="ko-KR" dirty="0"/>
              <a:t>: 1</a:t>
            </a:r>
            <a:r>
              <a:rPr lang="ko-KR" altLang="en-US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26840851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2517" y="250179"/>
            <a:ext cx="1014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단서를 </a:t>
            </a:r>
            <a:r>
              <a:rPr lang="ko-KR" altLang="en-US" dirty="0" err="1"/>
              <a:t>찾을때</a:t>
            </a:r>
            <a:r>
              <a:rPr lang="ko-KR" altLang="en-US" dirty="0"/>
              <a:t> 뜨는 </a:t>
            </a:r>
            <a:r>
              <a:rPr lang="en-US" altLang="ko-KR" dirty="0"/>
              <a:t>UI</a:t>
            </a:r>
            <a:r>
              <a:rPr lang="ko-KR" altLang="en-US" dirty="0"/>
              <a:t> 화면 </a:t>
            </a:r>
            <a:r>
              <a:rPr lang="en-US" altLang="ko-KR" dirty="0"/>
              <a:t>(</a:t>
            </a:r>
            <a:r>
              <a:rPr lang="ko-KR" altLang="en-US" dirty="0" err="1"/>
              <a:t>뒷배경</a:t>
            </a:r>
            <a:r>
              <a:rPr lang="ko-KR" altLang="en-US" dirty="0"/>
              <a:t> 살짝 어둡게 연출</a:t>
            </a:r>
            <a:r>
              <a:rPr lang="en-US" altLang="ko-KR" dirty="0"/>
              <a:t>, PPT </a:t>
            </a:r>
            <a:r>
              <a:rPr lang="ko-KR" altLang="en-US" dirty="0"/>
              <a:t>기준 그림자 </a:t>
            </a:r>
            <a:r>
              <a:rPr lang="en-US" altLang="ko-KR" dirty="0"/>
              <a:t>30% </a:t>
            </a:r>
            <a:r>
              <a:rPr lang="ko-KR" altLang="en-US" dirty="0"/>
              <a:t>줌</a:t>
            </a:r>
            <a:r>
              <a:rPr lang="en-US" altLang="ko-KR" dirty="0"/>
              <a:t>!)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C667BE6-47CA-4D11-8CD1-1D2BF146FA3A}"/>
              </a:ext>
            </a:extLst>
          </p:cNvPr>
          <p:cNvSpPr/>
          <p:nvPr/>
        </p:nvSpPr>
        <p:spPr>
          <a:xfrm>
            <a:off x="3675413" y="2280063"/>
            <a:ext cx="4037610" cy="19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교실을 샅샅이 수색해보자</a:t>
            </a:r>
            <a:r>
              <a:rPr lang="en-US" altLang="ko-KR" dirty="0"/>
              <a:t>!</a:t>
            </a:r>
          </a:p>
          <a:p>
            <a:pPr algn="ctr"/>
            <a:r>
              <a:rPr lang="en-US" altLang="ko-KR" dirty="0"/>
              <a:t>(4</a:t>
            </a:r>
            <a:r>
              <a:rPr lang="ko-KR" altLang="en-US" dirty="0"/>
              <a:t>개 단서 중 </a:t>
            </a:r>
            <a:r>
              <a:rPr lang="en-US" altLang="ko-KR" dirty="0"/>
              <a:t>3</a:t>
            </a:r>
            <a:r>
              <a:rPr lang="ko-KR" altLang="en-US" dirty="0"/>
              <a:t>개 확보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6ED3CD-CE8E-4196-AFCF-DD5C92CC0EE0}"/>
              </a:ext>
            </a:extLst>
          </p:cNvPr>
          <p:cNvSpPr/>
          <p:nvPr/>
        </p:nvSpPr>
        <p:spPr>
          <a:xfrm>
            <a:off x="5144985" y="3526971"/>
            <a:ext cx="1044550" cy="423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확인</a:t>
            </a:r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5985164" y="3708871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3890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(4</a:t>
            </a:r>
            <a:r>
              <a:rPr lang="ko-KR" altLang="en-US" dirty="0"/>
              <a:t>번 </a:t>
            </a:r>
            <a:r>
              <a:rPr lang="ko-KR" altLang="en-US" dirty="0" err="1"/>
              <a:t>클릭시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CF8FD7-7731-45B1-BEB9-3DFE7FF3058E}"/>
              </a:ext>
            </a:extLst>
          </p:cNvPr>
          <p:cNvSpPr/>
          <p:nvPr/>
        </p:nvSpPr>
        <p:spPr>
          <a:xfrm>
            <a:off x="6181106" y="2180724"/>
            <a:ext cx="439387" cy="4393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6460176" y="2400417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  <p:pic>
        <p:nvPicPr>
          <p:cNvPr id="7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8A9FB661-B6FB-47D0-B422-E688C5E92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574" y="2949850"/>
            <a:ext cx="1692958" cy="244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A66E0E5-BA62-4EE0-AD2A-9F4747734511}"/>
              </a:ext>
            </a:extLst>
          </p:cNvPr>
          <p:cNvSpPr/>
          <p:nvPr/>
        </p:nvSpPr>
        <p:spPr>
          <a:xfrm>
            <a:off x="802574" y="5409210"/>
            <a:ext cx="10051473" cy="9334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B67F2-286C-4E69-B385-AEC7A0DABBF5}"/>
              </a:ext>
            </a:extLst>
          </p:cNvPr>
          <p:cNvSpPr txBox="1"/>
          <p:nvPr/>
        </p:nvSpPr>
        <p:spPr>
          <a:xfrm>
            <a:off x="1033152" y="5691256"/>
            <a:ext cx="558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게시판에도 못 보던 종이가 붙어 있어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F287AE-C356-4E5E-A83B-9E4DCA7D4B0D}"/>
              </a:ext>
            </a:extLst>
          </p:cNvPr>
          <p:cNvSpPr txBox="1"/>
          <p:nvPr/>
        </p:nvSpPr>
        <p:spPr>
          <a:xfrm>
            <a:off x="5982193" y="1811392"/>
            <a:ext cx="102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클릭</a:t>
            </a:r>
            <a:r>
              <a:rPr lang="en-US" altLang="ko-KR" dirty="0">
                <a:solidFill>
                  <a:srgbClr val="FF0000"/>
                </a:solidFill>
              </a:rPr>
              <a:t>!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8836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8457" y="273930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 err="1"/>
              <a:t>인게임</a:t>
            </a:r>
            <a:r>
              <a:rPr lang="ko-KR" altLang="en-US" dirty="0"/>
              <a:t> 화면 </a:t>
            </a:r>
            <a:r>
              <a:rPr lang="en-US" altLang="ko-KR" dirty="0"/>
              <a:t>(4</a:t>
            </a:r>
            <a:r>
              <a:rPr lang="ko-KR" altLang="en-US" dirty="0"/>
              <a:t>번 </a:t>
            </a:r>
            <a:r>
              <a:rPr lang="ko-KR" altLang="en-US" dirty="0" err="1"/>
              <a:t>클릭시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CF8FD7-7731-45B1-BEB9-3DFE7FF3058E}"/>
              </a:ext>
            </a:extLst>
          </p:cNvPr>
          <p:cNvSpPr/>
          <p:nvPr/>
        </p:nvSpPr>
        <p:spPr>
          <a:xfrm>
            <a:off x="6181106" y="2180724"/>
            <a:ext cx="439387" cy="4393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6460176" y="2400417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66E0E5-BA62-4EE0-AD2A-9F4747734511}"/>
              </a:ext>
            </a:extLst>
          </p:cNvPr>
          <p:cNvSpPr/>
          <p:nvPr/>
        </p:nvSpPr>
        <p:spPr>
          <a:xfrm>
            <a:off x="802574" y="5409210"/>
            <a:ext cx="10051473" cy="9334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B67F2-286C-4E69-B385-AEC7A0DABBF5}"/>
              </a:ext>
            </a:extLst>
          </p:cNvPr>
          <p:cNvSpPr txBox="1"/>
          <p:nvPr/>
        </p:nvSpPr>
        <p:spPr>
          <a:xfrm>
            <a:off x="1033152" y="5691256"/>
            <a:ext cx="5587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(D</a:t>
            </a:r>
            <a:r>
              <a:rPr lang="ko-KR" altLang="en-US" dirty="0"/>
              <a:t>라고 쓰인 종이가 붙어 있다</a:t>
            </a:r>
            <a:r>
              <a:rPr lang="en-US" altLang="ko-KR" dirty="0"/>
              <a:t>.)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644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5269DD-4909-4119-A41A-5F52396CAE5B}"/>
              </a:ext>
            </a:extLst>
          </p:cNvPr>
          <p:cNvSpPr txBox="1"/>
          <p:nvPr/>
        </p:nvSpPr>
        <p:spPr>
          <a:xfrm>
            <a:off x="296882" y="5948939"/>
            <a:ext cx="489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응</a:t>
            </a:r>
            <a:r>
              <a:rPr lang="en-US" altLang="ko-KR" dirty="0"/>
              <a:t>? </a:t>
            </a:r>
            <a:r>
              <a:rPr lang="ko-KR" altLang="en-US" dirty="0"/>
              <a:t>주머니 안에 이게 </a:t>
            </a:r>
            <a:r>
              <a:rPr lang="ko-KR" altLang="en-US" dirty="0" err="1"/>
              <a:t>뭐지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58845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공간의 혁신">
            <a:extLst>
              <a:ext uri="{FF2B5EF4-FFF2-40B4-BE49-F238E27FC236}">
                <a16:creationId xmlns:a16="http://schemas.microsoft.com/office/drawing/2014/main" id="{5BD9ED8D-8C6D-4BAB-972F-0505CF976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802574" y="702639"/>
            <a:ext cx="10051473" cy="5639995"/>
          </a:xfrm>
          <a:prstGeom prst="rect">
            <a:avLst/>
          </a:prstGeom>
          <a:noFill/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0B092-451F-4C71-9B21-04DA449D067C}"/>
              </a:ext>
            </a:extLst>
          </p:cNvPr>
          <p:cNvSpPr txBox="1"/>
          <p:nvPr/>
        </p:nvSpPr>
        <p:spPr>
          <a:xfrm>
            <a:off x="712517" y="250179"/>
            <a:ext cx="1014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시작 화면 </a:t>
            </a:r>
            <a:r>
              <a:rPr lang="en-US" altLang="ko-KR" dirty="0"/>
              <a:t>(</a:t>
            </a:r>
            <a:r>
              <a:rPr lang="ko-KR" altLang="en-US" dirty="0" err="1"/>
              <a:t>뒷배경</a:t>
            </a:r>
            <a:r>
              <a:rPr lang="ko-KR" altLang="en-US" dirty="0"/>
              <a:t> 살짝 어둡게 연출</a:t>
            </a:r>
            <a:r>
              <a:rPr lang="en-US" altLang="ko-KR" dirty="0"/>
              <a:t>, PPT </a:t>
            </a:r>
            <a:r>
              <a:rPr lang="ko-KR" altLang="en-US" dirty="0"/>
              <a:t>기준 그림자 </a:t>
            </a:r>
            <a:r>
              <a:rPr lang="en-US" altLang="ko-KR" dirty="0"/>
              <a:t>30% </a:t>
            </a:r>
            <a:r>
              <a:rPr lang="ko-KR" altLang="en-US" dirty="0"/>
              <a:t>줌</a:t>
            </a:r>
            <a:r>
              <a:rPr lang="en-US" altLang="ko-KR" dirty="0"/>
              <a:t>!)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C667BE6-47CA-4D11-8CD1-1D2BF146FA3A}"/>
              </a:ext>
            </a:extLst>
          </p:cNvPr>
          <p:cNvSpPr/>
          <p:nvPr/>
        </p:nvSpPr>
        <p:spPr>
          <a:xfrm>
            <a:off x="3675413" y="2280063"/>
            <a:ext cx="4037610" cy="19356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교실을 샅샅이 수색해보자</a:t>
            </a:r>
            <a:r>
              <a:rPr lang="en-US" altLang="ko-KR" dirty="0"/>
              <a:t>!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모든 단서 확보</a:t>
            </a:r>
            <a:r>
              <a:rPr lang="en-US" altLang="ko-KR" dirty="0"/>
              <a:t>!)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6ED3CD-CE8E-4196-AFCF-DD5C92CC0EE0}"/>
              </a:ext>
            </a:extLst>
          </p:cNvPr>
          <p:cNvSpPr/>
          <p:nvPr/>
        </p:nvSpPr>
        <p:spPr>
          <a:xfrm>
            <a:off x="5144985" y="3526971"/>
            <a:ext cx="1044550" cy="423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확인</a:t>
            </a:r>
          </a:p>
        </p:txBody>
      </p:sp>
      <p:grpSp>
        <p:nvGrpSpPr>
          <p:cNvPr id="4" name="그룹 1002">
            <a:extLst>
              <a:ext uri="{FF2B5EF4-FFF2-40B4-BE49-F238E27FC236}">
                <a16:creationId xmlns:a16="http://schemas.microsoft.com/office/drawing/2014/main" id="{BAADD6DD-6CA9-4781-86E8-7E001CAFFDD6}"/>
              </a:ext>
            </a:extLst>
          </p:cNvPr>
          <p:cNvGrpSpPr/>
          <p:nvPr/>
        </p:nvGrpSpPr>
        <p:grpSpPr>
          <a:xfrm>
            <a:off x="5985164" y="3708871"/>
            <a:ext cx="320634" cy="374073"/>
            <a:chOff x="14507216" y="5790992"/>
            <a:chExt cx="3000575" cy="3000575"/>
          </a:xfrm>
        </p:grpSpPr>
        <p:pic>
          <p:nvPicPr>
            <p:cNvPr id="5" name="Object 7">
              <a:extLst>
                <a:ext uri="{FF2B5EF4-FFF2-40B4-BE49-F238E27FC236}">
                  <a16:creationId xmlns:a16="http://schemas.microsoft.com/office/drawing/2014/main" id="{A3960A49-30C5-43D1-B4EB-55CEAFC0B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07216" y="5790992"/>
              <a:ext cx="3000575" cy="30005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274316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0CCFF5-EBDE-4ACF-AAE1-C665A0F4D99E}"/>
              </a:ext>
            </a:extLst>
          </p:cNvPr>
          <p:cNvSpPr/>
          <p:nvPr/>
        </p:nvSpPr>
        <p:spPr>
          <a:xfrm>
            <a:off x="265091" y="5948939"/>
            <a:ext cx="4110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그럼 내가 발견한 알파벳이</a:t>
            </a:r>
            <a:r>
              <a:rPr lang="en-US" altLang="ko-KR" dirty="0"/>
              <a:t>, S, D, E, I…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202992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0CCFF5-EBDE-4ACF-AAE1-C665A0F4D99E}"/>
              </a:ext>
            </a:extLst>
          </p:cNvPr>
          <p:cNvSpPr/>
          <p:nvPr/>
        </p:nvSpPr>
        <p:spPr>
          <a:xfrm>
            <a:off x="265091" y="5948939"/>
            <a:ext cx="4854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이제 비밀번호는 어떤 식으로 배열해야 하지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246586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0CCFF5-EBDE-4ACF-AAE1-C665A0F4D99E}"/>
              </a:ext>
            </a:extLst>
          </p:cNvPr>
          <p:cNvSpPr/>
          <p:nvPr/>
        </p:nvSpPr>
        <p:spPr>
          <a:xfrm>
            <a:off x="265091" y="5948939"/>
            <a:ext cx="48982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S, D, E, I… </a:t>
            </a:r>
            <a:r>
              <a:rPr lang="ko-KR" altLang="en-US" dirty="0"/>
              <a:t>뭔가 익숙한 배열인데</a:t>
            </a:r>
            <a:r>
              <a:rPr lang="en-US" altLang="ko-KR" dirty="0"/>
              <a:t>. SEID, SIDE…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708502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0CCFF5-EBDE-4ACF-AAE1-C665A0F4D99E}"/>
              </a:ext>
            </a:extLst>
          </p:cNvPr>
          <p:cNvSpPr/>
          <p:nvPr/>
        </p:nvSpPr>
        <p:spPr>
          <a:xfrm>
            <a:off x="265091" y="5948939"/>
            <a:ext cx="13083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어</a:t>
            </a:r>
            <a:r>
              <a:rPr lang="en-US" altLang="ko-KR" dirty="0"/>
              <a:t>, </a:t>
            </a:r>
            <a:r>
              <a:rPr lang="ko-KR" altLang="en-US" dirty="0"/>
              <a:t>열렸다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23730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0CCFF5-EBDE-4ACF-AAE1-C665A0F4D99E}"/>
              </a:ext>
            </a:extLst>
          </p:cNvPr>
          <p:cNvSpPr/>
          <p:nvPr/>
        </p:nvSpPr>
        <p:spPr>
          <a:xfrm>
            <a:off x="265091" y="5948939"/>
            <a:ext cx="2550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이건</a:t>
            </a:r>
            <a:r>
              <a:rPr lang="en-US" altLang="ko-KR" dirty="0"/>
              <a:t>… </a:t>
            </a:r>
            <a:r>
              <a:rPr lang="ko-KR" altLang="en-US" dirty="0"/>
              <a:t>쪽지</a:t>
            </a:r>
            <a:r>
              <a:rPr lang="en-US" altLang="ko-KR" dirty="0"/>
              <a:t>, </a:t>
            </a:r>
            <a:r>
              <a:rPr lang="ko-KR" altLang="en-US" dirty="0"/>
              <a:t>가 아니라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803398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0CCFF5-EBDE-4ACF-AAE1-C665A0F4D99E}"/>
              </a:ext>
            </a:extLst>
          </p:cNvPr>
          <p:cNvSpPr/>
          <p:nvPr/>
        </p:nvSpPr>
        <p:spPr>
          <a:xfrm>
            <a:off x="265091" y="5948939"/>
            <a:ext cx="3007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……</a:t>
            </a:r>
            <a:r>
              <a:rPr lang="ko-KR" altLang="en-US" dirty="0"/>
              <a:t>편지</a:t>
            </a:r>
            <a:r>
              <a:rPr lang="en-US" altLang="ko-KR" dirty="0"/>
              <a:t>? </a:t>
            </a:r>
            <a:r>
              <a:rPr lang="ko-KR" altLang="en-US" dirty="0"/>
              <a:t>내용이 꽤 </a:t>
            </a:r>
            <a:r>
              <a:rPr lang="ko-KR" altLang="en-US" dirty="0" err="1"/>
              <a:t>길잖아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332971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0CCFF5-EBDE-4ACF-AAE1-C665A0F4D99E}"/>
              </a:ext>
            </a:extLst>
          </p:cNvPr>
          <p:cNvSpPr/>
          <p:nvPr/>
        </p:nvSpPr>
        <p:spPr>
          <a:xfrm>
            <a:off x="265091" y="5948939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예상은 했지만</a:t>
            </a:r>
            <a:r>
              <a:rPr lang="en-US" altLang="ko-KR" dirty="0"/>
              <a:t>. SIDE</a:t>
            </a:r>
            <a:r>
              <a:rPr lang="ko-KR" altLang="en-US" dirty="0"/>
              <a:t>라는 단어도 그렇고</a:t>
            </a:r>
            <a:r>
              <a:rPr lang="en-US" altLang="ko-KR" dirty="0"/>
              <a:t>, </a:t>
            </a:r>
            <a:r>
              <a:rPr lang="ko-KR" altLang="en-US" dirty="0"/>
              <a:t>이 필체</a:t>
            </a:r>
            <a:r>
              <a:rPr lang="en-US" altLang="ko-KR" dirty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6271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교실이 불편하다는 아이들, 그 이유는?">
            <a:extLst>
              <a:ext uri="{FF2B5EF4-FFF2-40B4-BE49-F238E27FC236}">
                <a16:creationId xmlns:a16="http://schemas.microsoft.com/office/drawing/2014/main" id="{71C5B7E2-D5DE-4D2A-AE38-49244546A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3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053BCA6A-E5B5-42C1-927E-684DD1F92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6607DC8-11FE-4093-9923-9843DA81BBCF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0CCFF5-EBDE-4ACF-AAE1-C665A0F4D99E}"/>
              </a:ext>
            </a:extLst>
          </p:cNvPr>
          <p:cNvSpPr/>
          <p:nvPr/>
        </p:nvSpPr>
        <p:spPr>
          <a:xfrm>
            <a:off x="265091" y="5948939"/>
            <a:ext cx="31325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……</a:t>
            </a:r>
            <a:r>
              <a:rPr lang="ko-KR" altLang="en-US" dirty="0"/>
              <a:t>일단 퍼즐부터 맞춰 볼까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459457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98BABC-678F-4C95-82F6-4414A849F620}"/>
              </a:ext>
            </a:extLst>
          </p:cNvPr>
          <p:cNvSpPr txBox="1"/>
          <p:nvPr/>
        </p:nvSpPr>
        <p:spPr>
          <a:xfrm>
            <a:off x="1027216" y="326571"/>
            <a:ext cx="3420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페이드</a:t>
            </a:r>
            <a:r>
              <a:rPr lang="ko-KR" altLang="en-US" dirty="0"/>
              <a:t> 아웃 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4056BC-F227-4E1B-A5EC-CF07C8E39FA4}"/>
              </a:ext>
            </a:extLst>
          </p:cNvPr>
          <p:cNvSpPr txBox="1"/>
          <p:nvPr/>
        </p:nvSpPr>
        <p:spPr>
          <a:xfrm>
            <a:off x="1027216" y="684027"/>
            <a:ext cx="4186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배경 전환 </a:t>
            </a:r>
            <a:r>
              <a:rPr lang="en-US" altLang="ko-KR" dirty="0"/>
              <a:t>(</a:t>
            </a:r>
            <a:r>
              <a:rPr lang="ko-KR" altLang="en-US" dirty="0" err="1"/>
              <a:t>페이드</a:t>
            </a:r>
            <a:r>
              <a:rPr lang="ko-KR" altLang="en-US" dirty="0"/>
              <a:t> 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F08FB-AD73-44FB-9369-10312C7705A8}"/>
              </a:ext>
            </a:extLst>
          </p:cNvPr>
          <p:cNvSpPr txBox="1"/>
          <p:nvPr/>
        </p:nvSpPr>
        <p:spPr>
          <a:xfrm>
            <a:off x="1086593" y="1041483"/>
            <a:ext cx="3758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=  </a:t>
            </a:r>
            <a:r>
              <a:rPr lang="ko-KR" altLang="en-US" dirty="0"/>
              <a:t>책상 </a:t>
            </a:r>
            <a:r>
              <a:rPr lang="en-US" altLang="ko-KR" dirty="0"/>
              <a:t>(</a:t>
            </a:r>
            <a:r>
              <a:rPr lang="ko-KR" altLang="en-US" dirty="0"/>
              <a:t>스테이지</a:t>
            </a:r>
            <a:r>
              <a:rPr lang="en-US" altLang="ko-KR" dirty="0"/>
              <a:t>3 </a:t>
            </a:r>
            <a:r>
              <a:rPr lang="ko-KR" altLang="en-US" dirty="0"/>
              <a:t>배경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2037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4F9AA4-1FD9-420B-909C-098F3BC6E565}"/>
              </a:ext>
            </a:extLst>
          </p:cNvPr>
          <p:cNvSpPr txBox="1"/>
          <p:nvPr/>
        </p:nvSpPr>
        <p:spPr>
          <a:xfrm>
            <a:off x="296882" y="5948939"/>
            <a:ext cx="489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</a:t>
            </a:r>
            <a:r>
              <a:rPr lang="en-US" altLang="ko-KR" dirty="0"/>
              <a:t>, </a:t>
            </a:r>
            <a:r>
              <a:rPr lang="ko-KR" altLang="en-US" dirty="0"/>
              <a:t>맞다</a:t>
            </a:r>
            <a:r>
              <a:rPr lang="en-US" altLang="ko-KR" dirty="0"/>
              <a:t>… </a:t>
            </a:r>
            <a:r>
              <a:rPr lang="ko-KR" altLang="en-US" dirty="0"/>
              <a:t>어제 이상한 쪽지를 받았었지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44564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6C0E80-E582-4050-AD69-B27D14BEE53B}"/>
              </a:ext>
            </a:extLst>
          </p:cNvPr>
          <p:cNvSpPr txBox="1"/>
          <p:nvPr/>
        </p:nvSpPr>
        <p:spPr>
          <a:xfrm>
            <a:off x="397823" y="327369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3 </a:t>
            </a:r>
            <a:r>
              <a:rPr lang="ko-KR" altLang="en-US" dirty="0" err="1"/>
              <a:t>인게임</a:t>
            </a:r>
            <a:r>
              <a:rPr lang="ko-KR" altLang="en-US" dirty="0"/>
              <a:t> 화면</a:t>
            </a:r>
          </a:p>
        </p:txBody>
      </p:sp>
      <p:pic>
        <p:nvPicPr>
          <p:cNvPr id="1026" name="Picture 2" descr="나무, 나뭇결, 우드, 우든, 나무판, 사진,이미지,일러스트,캘리그라피 - binimin작가">
            <a:extLst>
              <a:ext uri="{FF2B5EF4-FFF2-40B4-BE49-F238E27FC236}">
                <a16:creationId xmlns:a16="http://schemas.microsoft.com/office/drawing/2014/main" id="{79C30FED-9D08-4442-9944-D06F98C9F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83" y="921457"/>
            <a:ext cx="10061739" cy="5609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CB913DB-B7C2-4BE3-A2CF-E06CAEE19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789" y="2121978"/>
            <a:ext cx="953979" cy="8250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85BE53E-106A-4D50-9827-17DF06736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0725" y="5325167"/>
            <a:ext cx="953979" cy="82506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52CD178-DEE0-4DD3-A4A5-6E8B0F86D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7861" y="3938361"/>
            <a:ext cx="953979" cy="82506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7F1E904-076F-491D-8712-0C849F21A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642" y="3856511"/>
            <a:ext cx="953979" cy="82506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5DDE28-EE07-4599-A398-64A6E5048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927" y="2947042"/>
            <a:ext cx="953979" cy="82506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7BA924-48C3-4529-A1AE-E9438A320AA5}"/>
              </a:ext>
            </a:extLst>
          </p:cNvPr>
          <p:cNvSpPr/>
          <p:nvPr/>
        </p:nvSpPr>
        <p:spPr>
          <a:xfrm>
            <a:off x="5158157" y="1033153"/>
            <a:ext cx="1448790" cy="5160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초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88A576A-3A0C-41D9-AD3C-1254AE9EA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101" y="1965348"/>
            <a:ext cx="953979" cy="82506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36AB546-46BA-408C-8A2B-066031F32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7118" y="3593454"/>
            <a:ext cx="953979" cy="82506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40BB5FC-D9D0-4746-9237-1ACC8E4AA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794" y="5524011"/>
            <a:ext cx="953979" cy="82506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15C01C5-DC2C-46D5-B0D9-C495FD4DC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5080" y="3924506"/>
            <a:ext cx="953979" cy="8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49373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6C0E80-E582-4050-AD69-B27D14BEE53B}"/>
              </a:ext>
            </a:extLst>
          </p:cNvPr>
          <p:cNvSpPr txBox="1"/>
          <p:nvPr/>
        </p:nvSpPr>
        <p:spPr>
          <a:xfrm>
            <a:off x="397823" y="327369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3 </a:t>
            </a:r>
            <a:r>
              <a:rPr lang="ko-KR" altLang="en-US" dirty="0" err="1"/>
              <a:t>인게임</a:t>
            </a:r>
            <a:r>
              <a:rPr lang="ko-KR" altLang="en-US" dirty="0"/>
              <a:t> 화면</a:t>
            </a:r>
          </a:p>
        </p:txBody>
      </p:sp>
      <p:pic>
        <p:nvPicPr>
          <p:cNvPr id="1026" name="Picture 2" descr="나무, 나뭇결, 우드, 우든, 나무판, 사진,이미지,일러스트,캘리그라피 - binimin작가">
            <a:extLst>
              <a:ext uri="{FF2B5EF4-FFF2-40B4-BE49-F238E27FC236}">
                <a16:creationId xmlns:a16="http://schemas.microsoft.com/office/drawing/2014/main" id="{79C30FED-9D08-4442-9944-D06F98C9F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84" y="921457"/>
            <a:ext cx="10061739" cy="5609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85BE53E-106A-4D50-9827-17DF06736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0725" y="5325167"/>
            <a:ext cx="953979" cy="82506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52CD178-DEE0-4DD3-A4A5-6E8B0F86D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7861" y="3938361"/>
            <a:ext cx="953979" cy="82506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7F1E904-076F-491D-8712-0C849F21A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968" y="3991304"/>
            <a:ext cx="953979" cy="82506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F5DDE28-EE07-4599-A398-64A6E5048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069" y="2337485"/>
            <a:ext cx="953979" cy="82506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7BA924-48C3-4529-A1AE-E9438A320AA5}"/>
              </a:ext>
            </a:extLst>
          </p:cNvPr>
          <p:cNvSpPr/>
          <p:nvPr/>
        </p:nvSpPr>
        <p:spPr>
          <a:xfrm>
            <a:off x="5158157" y="1033153"/>
            <a:ext cx="1448790" cy="5160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5</a:t>
            </a:r>
            <a:r>
              <a:rPr lang="ko-KR" altLang="en-US" dirty="0">
                <a:solidFill>
                  <a:schemeClr val="tx1"/>
                </a:solidFill>
              </a:rPr>
              <a:t>초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88A576A-3A0C-41D9-AD3C-1254AE9EA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082" y="3991304"/>
            <a:ext cx="953979" cy="82506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36AB546-46BA-408C-8A2B-066031F32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851" y="3866079"/>
            <a:ext cx="953979" cy="82506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40BB5FC-D9D0-4746-9237-1ACC8E4AA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0262" y="4003784"/>
            <a:ext cx="953979" cy="82506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15C01C5-DC2C-46D5-B0D9-C495FD4DC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047" y="3113297"/>
            <a:ext cx="953979" cy="8250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CB913DB-B7C2-4BE3-A2CF-E06CAEE19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945805" y="3101782"/>
            <a:ext cx="953979" cy="8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90719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6C0E80-E582-4050-AD69-B27D14BEE53B}"/>
              </a:ext>
            </a:extLst>
          </p:cNvPr>
          <p:cNvSpPr txBox="1"/>
          <p:nvPr/>
        </p:nvSpPr>
        <p:spPr>
          <a:xfrm>
            <a:off x="397823" y="327369"/>
            <a:ext cx="429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</a:t>
            </a:r>
            <a:r>
              <a:rPr lang="en-US" altLang="ko-KR" dirty="0"/>
              <a:t>3 </a:t>
            </a:r>
            <a:r>
              <a:rPr lang="ko-KR" altLang="en-US" dirty="0" err="1"/>
              <a:t>인게임</a:t>
            </a:r>
            <a:r>
              <a:rPr lang="ko-KR" altLang="en-US" dirty="0"/>
              <a:t> 화면</a:t>
            </a:r>
          </a:p>
        </p:txBody>
      </p:sp>
      <p:pic>
        <p:nvPicPr>
          <p:cNvPr id="1026" name="Picture 2" descr="나무, 나뭇결, 우드, 우든, 나무판, 사진,이미지,일러스트,캘리그라피 - binimin작가">
            <a:extLst>
              <a:ext uri="{FF2B5EF4-FFF2-40B4-BE49-F238E27FC236}">
                <a16:creationId xmlns:a16="http://schemas.microsoft.com/office/drawing/2014/main" id="{79C30FED-9D08-4442-9944-D06F98C9F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83" y="921457"/>
            <a:ext cx="10061739" cy="5609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퍼즐 — 스톡 벡터 © angelp #3496143">
            <a:extLst>
              <a:ext uri="{FF2B5EF4-FFF2-40B4-BE49-F238E27FC236}">
                <a16:creationId xmlns:a16="http://schemas.microsoft.com/office/drawing/2014/main" id="{9103DE51-96BF-4A99-9E97-6332230C7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7318" y="2174168"/>
            <a:ext cx="4514850" cy="376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701E2214-9EDB-4952-8372-F638CD14FD14}"/>
              </a:ext>
            </a:extLst>
          </p:cNvPr>
          <p:cNvSpPr/>
          <p:nvPr/>
        </p:nvSpPr>
        <p:spPr>
          <a:xfrm>
            <a:off x="5158157" y="1033153"/>
            <a:ext cx="1448790" cy="5160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10</a:t>
            </a:r>
            <a:r>
              <a:rPr lang="ko-KR" altLang="en-US" dirty="0">
                <a:solidFill>
                  <a:schemeClr val="tx1"/>
                </a:solidFill>
              </a:rPr>
              <a:t>초</a:t>
            </a:r>
          </a:p>
        </p:txBody>
      </p:sp>
    </p:spTree>
    <p:extLst>
      <p:ext uri="{BB962C8B-B14F-4D97-AF65-F5344CB8AC3E}">
        <p14:creationId xmlns:p14="http://schemas.microsoft.com/office/powerpoint/2010/main" val="176052960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43A8BA-2A5E-471F-8D49-3E016F2D1500}"/>
              </a:ext>
            </a:extLst>
          </p:cNvPr>
          <p:cNvSpPr txBox="1"/>
          <p:nvPr/>
        </p:nvSpPr>
        <p:spPr>
          <a:xfrm>
            <a:off x="368135" y="332509"/>
            <a:ext cx="97437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b="1" dirty="0"/>
              <a:t>스테이지 </a:t>
            </a:r>
            <a:r>
              <a:rPr lang="en-US" altLang="ko-KR" b="1" dirty="0"/>
              <a:t>3</a:t>
            </a:r>
          </a:p>
          <a:p>
            <a:endParaRPr lang="ko-KR" altLang="ko-KR" dirty="0"/>
          </a:p>
          <a:p>
            <a:r>
              <a:rPr lang="ko-KR" altLang="ko-KR" dirty="0"/>
              <a:t>조각 퍼즐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화면 내에 흩어져 있는 퍼즐 조각을 마우스로 </a:t>
            </a:r>
            <a:r>
              <a:rPr lang="ko-KR" altLang="en-US" dirty="0" err="1"/>
              <a:t>끌어다가</a:t>
            </a:r>
            <a:r>
              <a:rPr lang="ko-KR" altLang="en-US" dirty="0"/>
              <a:t> 맞는 </a:t>
            </a:r>
            <a:r>
              <a:rPr lang="ko-KR" altLang="en-US" dirty="0" err="1"/>
              <a:t>조각까리</a:t>
            </a:r>
            <a:r>
              <a:rPr lang="ko-KR" altLang="en-US" dirty="0"/>
              <a:t> 맞추기</a:t>
            </a:r>
            <a:endParaRPr lang="en-US" altLang="ko-KR" dirty="0"/>
          </a:p>
          <a:p>
            <a:r>
              <a:rPr lang="ko-KR" altLang="en-US" dirty="0"/>
              <a:t>자세한 설명은 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en-US" altLang="ko-KR" dirty="0">
                <a:hlinkClick r:id="rId2"/>
              </a:rPr>
              <a:t>Jigsaw Explorer Puzzle Player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타이머 </a:t>
            </a:r>
            <a:r>
              <a:rPr lang="en-US" altLang="ko-KR" dirty="0"/>
              <a:t>(0</a:t>
            </a:r>
            <a:r>
              <a:rPr lang="ko-KR" altLang="en-US" dirty="0"/>
              <a:t>초에서 시작해서 점점 누적되는 식 </a:t>
            </a:r>
            <a:r>
              <a:rPr lang="en-US" altLang="ko-KR" dirty="0"/>
              <a:t>ex. 0 ~ 3.)</a:t>
            </a:r>
            <a:endParaRPr lang="ko-KR" altLang="ko-KR" dirty="0"/>
          </a:p>
          <a:p>
            <a:endParaRPr lang="ko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2A5E890-FA6C-459A-B138-213528760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230987"/>
              </p:ext>
            </p:extLst>
          </p:nvPr>
        </p:nvGraphicFramePr>
        <p:xfrm>
          <a:off x="440706" y="3194831"/>
          <a:ext cx="6245102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470">
                  <a:extLst>
                    <a:ext uri="{9D8B030D-6E8A-4147-A177-3AD203B41FA5}">
                      <a16:colId xmlns:a16="http://schemas.microsoft.com/office/drawing/2014/main" val="3673528856"/>
                    </a:ext>
                  </a:extLst>
                </a:gridCol>
                <a:gridCol w="5146632">
                  <a:extLst>
                    <a:ext uri="{9D8B030D-6E8A-4147-A177-3AD203B41FA5}">
                      <a16:colId xmlns:a16="http://schemas.microsoft.com/office/drawing/2014/main" val="12478185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등급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기준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18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퍼즐을 완성한 시간이 </a:t>
                      </a:r>
                      <a:r>
                        <a:rPr lang="en-US" altLang="ko-KR" dirty="0"/>
                        <a:t>15</a:t>
                      </a:r>
                      <a:r>
                        <a:rPr lang="ko-KR" altLang="en-US" dirty="0"/>
                        <a:t>초 이내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7353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퍼즐을 완성한 시간이 </a:t>
                      </a:r>
                      <a:r>
                        <a:rPr lang="en-US" altLang="ko-KR" dirty="0"/>
                        <a:t>15</a:t>
                      </a:r>
                      <a:r>
                        <a:rPr lang="ko-KR" altLang="en-US" dirty="0"/>
                        <a:t>초 이상 </a:t>
                      </a:r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초 이내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117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그 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7627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819396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03472B0-257C-4576-8582-13D0423D46FE}"/>
              </a:ext>
            </a:extLst>
          </p:cNvPr>
          <p:cNvSpPr txBox="1"/>
          <p:nvPr/>
        </p:nvSpPr>
        <p:spPr>
          <a:xfrm>
            <a:off x="148442" y="115631"/>
            <a:ext cx="8383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클리어</a:t>
            </a:r>
            <a:r>
              <a:rPr lang="en-US" altLang="ko-KR" dirty="0"/>
              <a:t> </a:t>
            </a:r>
            <a:r>
              <a:rPr lang="ko-KR" altLang="en-US" dirty="0"/>
              <a:t>화면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E564A20-5E93-47E5-9D3F-2B15A098C4FB}"/>
              </a:ext>
            </a:extLst>
          </p:cNvPr>
          <p:cNvSpPr/>
          <p:nvPr/>
        </p:nvSpPr>
        <p:spPr>
          <a:xfrm>
            <a:off x="243444" y="552203"/>
            <a:ext cx="11614068" cy="610985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544118-AD66-4CEF-9DEA-663B3D82599F}"/>
              </a:ext>
            </a:extLst>
          </p:cNvPr>
          <p:cNvSpPr txBox="1"/>
          <p:nvPr/>
        </p:nvSpPr>
        <p:spPr>
          <a:xfrm>
            <a:off x="1953934" y="1392928"/>
            <a:ext cx="4328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오늘의 미션 완료</a:t>
            </a:r>
            <a:r>
              <a:rPr lang="en-US" altLang="ko-KR" sz="2800" b="1" dirty="0"/>
              <a:t>!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B684A8-4409-4313-B94D-B6C59CC609D7}"/>
              </a:ext>
            </a:extLst>
          </p:cNvPr>
          <p:cNvSpPr txBox="1"/>
          <p:nvPr/>
        </p:nvSpPr>
        <p:spPr>
          <a:xfrm>
            <a:off x="8089441" y="2875737"/>
            <a:ext cx="29296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/>
              <a:t>A</a:t>
            </a:r>
            <a:endParaRPr lang="ko-KR" altLang="en-US" sz="96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7E97A85-D8E9-41EB-8572-8B074DD36250}"/>
              </a:ext>
            </a:extLst>
          </p:cNvPr>
          <p:cNvSpPr/>
          <p:nvPr/>
        </p:nvSpPr>
        <p:spPr>
          <a:xfrm>
            <a:off x="2271989" y="2537183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800" dirty="0"/>
              <a:t>맞춘 시간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/>
              <a:t>  10</a:t>
            </a:r>
            <a:r>
              <a:rPr lang="ko-KR" altLang="en-US" sz="2800" dirty="0"/>
              <a:t>초</a:t>
            </a:r>
            <a:endParaRPr lang="ko-KR" altLang="ko-KR" sz="2800" dirty="0"/>
          </a:p>
        </p:txBody>
      </p:sp>
    </p:spTree>
    <p:extLst>
      <p:ext uri="{BB962C8B-B14F-4D97-AF65-F5344CB8AC3E}">
        <p14:creationId xmlns:p14="http://schemas.microsoft.com/office/powerpoint/2010/main" val="2446117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52EAD7-96D5-4BF1-B80A-1E818DA16419}"/>
              </a:ext>
            </a:extLst>
          </p:cNvPr>
          <p:cNvSpPr txBox="1"/>
          <p:nvPr/>
        </p:nvSpPr>
        <p:spPr>
          <a:xfrm>
            <a:off x="296882" y="5948939"/>
            <a:ext cx="1117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읽어나</a:t>
            </a:r>
            <a:r>
              <a:rPr lang="ko-KR" altLang="en-US" dirty="0"/>
              <a:t> 볼까</a:t>
            </a:r>
            <a:r>
              <a:rPr lang="en-US" altLang="ko-KR" dirty="0"/>
              <a:t>. …</a:t>
            </a:r>
            <a:r>
              <a:rPr lang="ko-KR" altLang="en-US" dirty="0"/>
              <a:t>요즘 어쩐지 기분이 울적한 당신을 위한 첫 번째 미션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3267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564x/33/6a/72/336a72aefe0919078ea482ec53ef0bcd.jpg">
            <a:extLst>
              <a:ext uri="{FF2B5EF4-FFF2-40B4-BE49-F238E27FC236}">
                <a16:creationId xmlns:a16="http://schemas.microsoft.com/office/drawing/2014/main" id="{C6BEF90E-0900-4080-BEFE-F1324E116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2" name="Picture 2" descr="https://o.remove.bg/downloads/588eda9d-4bbe-4c78-835e-d1818f5531d9/image-removebg-preview.png">
            <a:extLst>
              <a:ext uri="{FF2B5EF4-FFF2-40B4-BE49-F238E27FC236}">
                <a16:creationId xmlns:a16="http://schemas.microsoft.com/office/drawing/2014/main" id="{2684C932-22E6-4142-9975-9D38A53E8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475" y="2207962"/>
            <a:ext cx="2349407" cy="338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5BF0FB-57A8-4A79-8B8F-29ED7A78E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474" y="5419656"/>
            <a:ext cx="12216473" cy="14383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C2FAC84-68B3-4EF2-822D-C7A47D3538F0}"/>
              </a:ext>
            </a:extLst>
          </p:cNvPr>
          <p:cNvSpPr/>
          <p:nvPr/>
        </p:nvSpPr>
        <p:spPr>
          <a:xfrm>
            <a:off x="-24475" y="5409210"/>
            <a:ext cx="12216475" cy="1448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72724B-2836-4AB2-B579-06244BA1DE74}"/>
              </a:ext>
            </a:extLst>
          </p:cNvPr>
          <p:cNvSpPr/>
          <p:nvPr/>
        </p:nvSpPr>
        <p:spPr>
          <a:xfrm>
            <a:off x="265091" y="5948939"/>
            <a:ext cx="35509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좋아하는 노래 한 곡 골라 듣기</a:t>
            </a:r>
            <a:r>
              <a:rPr lang="en-US" altLang="ko-KR" dirty="0"/>
              <a:t>?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3347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1000</Words>
  <Application>Microsoft Office PowerPoint</Application>
  <PresentationFormat>와이드스크린</PresentationFormat>
  <Paragraphs>174</Paragraphs>
  <Slides>74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74</vt:i4>
      </vt:variant>
    </vt:vector>
  </HeadingPairs>
  <TitlesOfParts>
    <vt:vector size="7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43</cp:revision>
  <dcterms:created xsi:type="dcterms:W3CDTF">2023-05-16T07:12:57Z</dcterms:created>
  <dcterms:modified xsi:type="dcterms:W3CDTF">2023-05-17T06:59:23Z</dcterms:modified>
</cp:coreProperties>
</file>

<file path=docProps/thumbnail.jpeg>
</file>